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notesMasterIdLst>
    <p:notesMasterId r:id="rId52"/>
  </p:notesMasterIdLst>
  <p:handoutMasterIdLst>
    <p:handoutMasterId r:id="rId53"/>
  </p:handoutMasterIdLst>
  <p:sldIdLst>
    <p:sldId id="566" r:id="rId2"/>
    <p:sldId id="583" r:id="rId3"/>
    <p:sldId id="619" r:id="rId4"/>
    <p:sldId id="620" r:id="rId5"/>
    <p:sldId id="621" r:id="rId6"/>
    <p:sldId id="622" r:id="rId7"/>
    <p:sldId id="623" r:id="rId8"/>
    <p:sldId id="624" r:id="rId9"/>
    <p:sldId id="625" r:id="rId10"/>
    <p:sldId id="626" r:id="rId11"/>
    <p:sldId id="627" r:id="rId12"/>
    <p:sldId id="628" r:id="rId13"/>
    <p:sldId id="629" r:id="rId14"/>
    <p:sldId id="630" r:id="rId15"/>
    <p:sldId id="631" r:id="rId16"/>
    <p:sldId id="632" r:id="rId17"/>
    <p:sldId id="633" r:id="rId18"/>
    <p:sldId id="634" r:id="rId19"/>
    <p:sldId id="635" r:id="rId20"/>
    <p:sldId id="636" r:id="rId21"/>
    <p:sldId id="637" r:id="rId22"/>
    <p:sldId id="638" r:id="rId23"/>
    <p:sldId id="639" r:id="rId24"/>
    <p:sldId id="640" r:id="rId25"/>
    <p:sldId id="668" r:id="rId26"/>
    <p:sldId id="641" r:id="rId27"/>
    <p:sldId id="642" r:id="rId28"/>
    <p:sldId id="643" r:id="rId29"/>
    <p:sldId id="644" r:id="rId30"/>
    <p:sldId id="645" r:id="rId31"/>
    <p:sldId id="646" r:id="rId32"/>
    <p:sldId id="647" r:id="rId33"/>
    <p:sldId id="648" r:id="rId34"/>
    <p:sldId id="649" r:id="rId35"/>
    <p:sldId id="650" r:id="rId36"/>
    <p:sldId id="651" r:id="rId37"/>
    <p:sldId id="652" r:id="rId38"/>
    <p:sldId id="653" r:id="rId39"/>
    <p:sldId id="654" r:id="rId40"/>
    <p:sldId id="655" r:id="rId41"/>
    <p:sldId id="656" r:id="rId42"/>
    <p:sldId id="657" r:id="rId43"/>
    <p:sldId id="658" r:id="rId44"/>
    <p:sldId id="659" r:id="rId45"/>
    <p:sldId id="660" r:id="rId46"/>
    <p:sldId id="661" r:id="rId47"/>
    <p:sldId id="664" r:id="rId48"/>
    <p:sldId id="665" r:id="rId49"/>
    <p:sldId id="666" r:id="rId50"/>
    <p:sldId id="667" r:id="rId51"/>
  </p:sldIdLst>
  <p:sldSz cx="9144000" cy="6858000" type="screen4x3"/>
  <p:notesSz cx="7099300" cy="10234613"/>
  <p:defaultTextStyle>
    <a:defPPr>
      <a:defRPr lang="en-US"/>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0" hangingPunct="1">
      <a:defRPr kumimoji="1" kern="1200">
        <a:solidFill>
          <a:schemeClr val="tx1"/>
        </a:solidFill>
        <a:latin typeface="굴림" charset="-127"/>
        <a:ea typeface="굴림" charset="-127"/>
        <a:cs typeface="+mn-cs"/>
      </a:defRPr>
    </a:lvl6pPr>
    <a:lvl7pPr marL="2743200" algn="l" defTabSz="914400" rtl="0" eaLnBrk="1" latinLnBrk="0" hangingPunct="1">
      <a:defRPr kumimoji="1" kern="1200">
        <a:solidFill>
          <a:schemeClr val="tx1"/>
        </a:solidFill>
        <a:latin typeface="굴림" charset="-127"/>
        <a:ea typeface="굴림" charset="-127"/>
        <a:cs typeface="+mn-cs"/>
      </a:defRPr>
    </a:lvl7pPr>
    <a:lvl8pPr marL="3200400" algn="l" defTabSz="914400" rtl="0" eaLnBrk="1" latinLnBrk="0" hangingPunct="1">
      <a:defRPr kumimoji="1" kern="1200">
        <a:solidFill>
          <a:schemeClr val="tx1"/>
        </a:solidFill>
        <a:latin typeface="굴림" charset="-127"/>
        <a:ea typeface="굴림" charset="-127"/>
        <a:cs typeface="+mn-cs"/>
      </a:defRPr>
    </a:lvl8pPr>
    <a:lvl9pPr marL="3657600" algn="l" defTabSz="914400" rtl="0" eaLnBrk="1" latinLnBrk="0" hangingPunct="1">
      <a:defRPr kumimoji="1"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99FF"/>
    <a:srgbClr val="0033CC"/>
    <a:srgbClr val="3366FF"/>
    <a:srgbClr val="FFFF00"/>
    <a:srgbClr val="6699FF"/>
    <a:srgbClr val="CC0000"/>
    <a:srgbClr val="66FF33"/>
    <a:srgbClr val="FF990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88299" autoAdjust="0"/>
  </p:normalViewPr>
  <p:slideViewPr>
    <p:cSldViewPr>
      <p:cViewPr varScale="1">
        <p:scale>
          <a:sx n="97" d="100"/>
          <a:sy n="97" d="100"/>
        </p:scale>
        <p:origin x="1914"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1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787" cy="51225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4020927" y="0"/>
            <a:ext cx="3076787" cy="512250"/>
          </a:xfrm>
          <a:prstGeom prst="rect">
            <a:avLst/>
          </a:prstGeom>
        </p:spPr>
        <p:txBody>
          <a:bodyPr vert="horz" lIns="91440" tIns="45720" rIns="91440" bIns="45720" rtlCol="0"/>
          <a:lstStyle>
            <a:lvl1pPr algn="r">
              <a:defRPr sz="1200"/>
            </a:lvl1pPr>
          </a:lstStyle>
          <a:p>
            <a:fld id="{554BF7D9-F18A-4BCD-8263-57E13B0C0834}" type="datetimeFigureOut">
              <a:rPr lang="ko-KR" altLang="en-US" smtClean="0"/>
              <a:t>2023-07-06</a:t>
            </a:fld>
            <a:endParaRPr lang="ko-KR" altLang="en-US"/>
          </a:p>
        </p:txBody>
      </p:sp>
      <p:sp>
        <p:nvSpPr>
          <p:cNvPr id="4" name="Footer Placeholder 3"/>
          <p:cNvSpPr>
            <a:spLocks noGrp="1"/>
          </p:cNvSpPr>
          <p:nvPr>
            <p:ph type="ftr" sz="quarter" idx="2"/>
          </p:nvPr>
        </p:nvSpPr>
        <p:spPr>
          <a:xfrm>
            <a:off x="0" y="9722363"/>
            <a:ext cx="3076787" cy="512250"/>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4020927" y="9722363"/>
            <a:ext cx="3076787" cy="512250"/>
          </a:xfrm>
          <a:prstGeom prst="rect">
            <a:avLst/>
          </a:prstGeom>
        </p:spPr>
        <p:txBody>
          <a:bodyPr vert="horz" lIns="91440" tIns="45720" rIns="91440" bIns="45720" rtlCol="0" anchor="b"/>
          <a:lstStyle>
            <a:lvl1pPr algn="r">
              <a:defRPr sz="1200"/>
            </a:lvl1pPr>
          </a:lstStyle>
          <a:p>
            <a:fld id="{DFD184DE-6703-440B-9C5C-F07C4DE65FA9}" type="slidenum">
              <a:rPr lang="ko-KR" altLang="en-US" smtClean="0"/>
              <a:t>‹#›</a:t>
            </a:fld>
            <a:endParaRPr lang="ko-KR" altLang="en-US"/>
          </a:p>
        </p:txBody>
      </p:sp>
    </p:spTree>
    <p:extLst>
      <p:ext uri="{BB962C8B-B14F-4D97-AF65-F5344CB8AC3E}">
        <p14:creationId xmlns:p14="http://schemas.microsoft.com/office/powerpoint/2010/main" val="480273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1" y="0"/>
            <a:ext cx="3076363" cy="511731"/>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latinLnBrk="0">
              <a:defRPr kumimoji="0" sz="1200">
                <a:latin typeface="Arial" charset="0"/>
                <a:ea typeface="굴림" pitchFamily="34" charset="-127"/>
              </a:defRPr>
            </a:lvl1pPr>
          </a:lstStyle>
          <a:p>
            <a:pPr>
              <a:defRPr/>
            </a:pPr>
            <a:endParaRPr lang="en-US" altLang="ko-KR"/>
          </a:p>
        </p:txBody>
      </p:sp>
      <p:sp>
        <p:nvSpPr>
          <p:cNvPr id="30723"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lgn="r" latinLnBrk="0">
              <a:defRPr kumimoji="0" sz="1200">
                <a:latin typeface="Arial" charset="0"/>
                <a:ea typeface="굴림" pitchFamily="34" charset="-127"/>
              </a:defRPr>
            </a:lvl1pPr>
          </a:lstStyle>
          <a:p>
            <a:pPr>
              <a:defRPr/>
            </a:pPr>
            <a:endParaRPr lang="en-US" altLang="ko-KR"/>
          </a:p>
        </p:txBody>
      </p:sp>
      <p:sp>
        <p:nvSpPr>
          <p:cNvPr id="100356"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p:cNvSpPr>
            <a:spLocks noGrp="1" noChangeArrowheads="1"/>
          </p:cNvSpPr>
          <p:nvPr>
            <p:ph type="body" sz="quarter" idx="3"/>
          </p:nvPr>
        </p:nvSpPr>
        <p:spPr bwMode="auto">
          <a:xfrm>
            <a:off x="709930" y="4861442"/>
            <a:ext cx="5679440" cy="4605576"/>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30726" name="Rectangle 6"/>
          <p:cNvSpPr>
            <a:spLocks noGrp="1" noChangeArrowheads="1"/>
          </p:cNvSpPr>
          <p:nvPr>
            <p:ph type="ftr" sz="quarter" idx="4"/>
          </p:nvPr>
        </p:nvSpPr>
        <p:spPr bwMode="auto">
          <a:xfrm>
            <a:off x="1" y="9721106"/>
            <a:ext cx="3076363" cy="511731"/>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latinLnBrk="0">
              <a:defRPr kumimoji="0" sz="1200">
                <a:latin typeface="Arial" charset="0"/>
                <a:ea typeface="굴림" pitchFamily="34" charset="-127"/>
              </a:defRPr>
            </a:lvl1pPr>
          </a:lstStyle>
          <a:p>
            <a:pPr>
              <a:defRPr/>
            </a:pPr>
            <a:endParaRPr lang="en-US" altLang="ko-KR"/>
          </a:p>
        </p:txBody>
      </p:sp>
      <p:sp>
        <p:nvSpPr>
          <p:cNvPr id="30727"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lgn="r" latinLnBrk="0">
              <a:defRPr kumimoji="0" sz="1200">
                <a:latin typeface="Arial" charset="0"/>
                <a:ea typeface="굴림" pitchFamily="34" charset="-127"/>
              </a:defRPr>
            </a:lvl1pPr>
          </a:lstStyle>
          <a:p>
            <a:pPr>
              <a:defRPr/>
            </a:pPr>
            <a:fld id="{CFD07590-932A-4974-9D25-411E63E98B51}" type="slidenum">
              <a:rPr lang="ko-KR" altLang="en-US"/>
              <a:pPr>
                <a:defRPr/>
              </a:pPr>
              <a:t>‹#›</a:t>
            </a:fld>
            <a:endParaRPr lang="en-US" altLang="ko-KR"/>
          </a:p>
        </p:txBody>
      </p:sp>
    </p:spTree>
    <p:extLst>
      <p:ext uri="{BB962C8B-B14F-4D97-AF65-F5344CB8AC3E}">
        <p14:creationId xmlns:p14="http://schemas.microsoft.com/office/powerpoint/2010/main" val="1885052511"/>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34" charset="-127"/>
        <a:ea typeface="굴림" pitchFamily="34"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34" charset="-127"/>
        <a:ea typeface="굴림" pitchFamily="34"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34" charset="-127"/>
        <a:ea typeface="굴림" pitchFamily="34"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34" charset="-127"/>
        <a:ea typeface="굴림" pitchFamily="34"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34" charset="-127"/>
        <a:ea typeface="굴림" pitchFamily="34"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D07590-932A-4974-9D25-411E63E98B51}" type="slidenum">
              <a:rPr lang="ko-KR" altLang="en-US" smtClean="0"/>
              <a:pPr>
                <a:defRPr/>
              </a:pPr>
              <a:t>38</a:t>
            </a:fld>
            <a:endParaRPr lang="en-US" altLang="ko-KR"/>
          </a:p>
        </p:txBody>
      </p:sp>
    </p:spTree>
    <p:extLst>
      <p:ext uri="{BB962C8B-B14F-4D97-AF65-F5344CB8AC3E}">
        <p14:creationId xmlns:p14="http://schemas.microsoft.com/office/powerpoint/2010/main" val="564768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C0C0C0"/>
                  </a:outerShdw>
                </a:effectLst>
                <a:latin typeface="Arial" charset="0"/>
                <a:ea typeface="굴림" pitchFamily="50" charset="-127"/>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grpSp>
      <p:sp>
        <p:nvSpPr>
          <p:cNvPr id="53260" name="Rectangle 12"/>
          <p:cNvSpPr>
            <a:spLocks noGrp="1" noChangeArrowheads="1"/>
          </p:cNvSpPr>
          <p:nvPr>
            <p:ph type="ctrTitle"/>
          </p:nvPr>
        </p:nvSpPr>
        <p:spPr>
          <a:xfrm>
            <a:off x="990600" y="1676400"/>
            <a:ext cx="7772400" cy="1462088"/>
          </a:xfrm>
        </p:spPr>
        <p:txBody>
          <a:bodyPr/>
          <a:lstStyle>
            <a:lvl1pPr>
              <a:defRPr/>
            </a:lvl1pPr>
          </a:lstStyle>
          <a:p>
            <a:r>
              <a:rPr lang="ko-KR" altLang="en-US"/>
              <a:t>마스터 제목 스타일 편집</a:t>
            </a:r>
            <a:endParaRPr lang="en-US"/>
          </a:p>
        </p:txBody>
      </p:sp>
      <p:sp>
        <p:nvSpPr>
          <p:cNvPr id="53261"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ko-KR" altLang="en-US"/>
              <a:t>마스터 부제목 스타일 편집</a:t>
            </a:r>
            <a:endParaRPr lang="en-US"/>
          </a:p>
        </p:txBody>
      </p:sp>
      <p:sp>
        <p:nvSpPr>
          <p:cNvPr id="14" name="Rectangle 14"/>
          <p:cNvSpPr>
            <a:spLocks noGrp="1" noChangeArrowheads="1"/>
          </p:cNvSpPr>
          <p:nvPr>
            <p:ph type="dt" sz="half" idx="10"/>
          </p:nvPr>
        </p:nvSpPr>
        <p:spPr>
          <a:xfrm>
            <a:off x="990600" y="6248400"/>
            <a:ext cx="19050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15" name="Rectangle 15"/>
          <p:cNvSpPr>
            <a:spLocks noGrp="1" noChangeArrowheads="1"/>
          </p:cNvSpPr>
          <p:nvPr>
            <p:ph type="ftr" sz="quarter" idx="11"/>
          </p:nvPr>
        </p:nvSpPr>
        <p:spPr>
          <a:xfrm>
            <a:off x="3429000" y="6248400"/>
            <a:ext cx="28956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16" name="Rectangle 16"/>
          <p:cNvSpPr>
            <a:spLocks noGrp="1" noChangeArrowheads="1"/>
          </p:cNvSpPr>
          <p:nvPr>
            <p:ph type="sldNum" sz="quarter" idx="12"/>
          </p:nvPr>
        </p:nvSpPr>
        <p:spPr>
          <a:xfrm>
            <a:off x="6858000" y="6248400"/>
            <a:ext cx="1905000" cy="457200"/>
          </a:xfrm>
        </p:spPr>
        <p:txBody>
          <a:bodyPr/>
          <a:lstStyle>
            <a:lvl1pPr eaLnBrk="1" latinLnBrk="1" hangingPunct="1">
              <a:defRPr kumimoji="1" b="0" i="0">
                <a:latin typeface="굴림" pitchFamily="50" charset="-127"/>
              </a:defRPr>
            </a:lvl1pPr>
          </a:lstStyle>
          <a:p>
            <a:pPr>
              <a:defRPr/>
            </a:pPr>
            <a:fld id="{39E4CCCF-32EC-4EAB-9F25-8BF862BAC88E}" type="slidenum">
              <a:rPr lang="en-US" altLang="ko-KR"/>
              <a:pPr>
                <a:defRPr/>
              </a:pPr>
              <a:t>‹#›</a:t>
            </a:fld>
            <a:endParaRPr lang="en-US" altLang="ko-KR"/>
          </a:p>
        </p:txBody>
      </p:sp>
    </p:spTree>
    <p:extLst>
      <p:ext uri="{BB962C8B-B14F-4D97-AF65-F5344CB8AC3E}">
        <p14:creationId xmlns:p14="http://schemas.microsoft.com/office/powerpoint/2010/main" val="303340145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7473451E-F79B-4836-AC78-F6A1A125B949}" type="slidenum">
              <a:rPr lang="en-US" altLang="ko-KR"/>
              <a:pPr>
                <a:defRPr/>
              </a:pPr>
              <a:t>‹#›</a:t>
            </a:fld>
            <a:endParaRPr lang="en-US" altLang="ko-KR"/>
          </a:p>
        </p:txBody>
      </p:sp>
    </p:spTree>
    <p:extLst>
      <p:ext uri="{BB962C8B-B14F-4D97-AF65-F5344CB8AC3E}">
        <p14:creationId xmlns:p14="http://schemas.microsoft.com/office/powerpoint/2010/main" val="275544153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004050" y="214313"/>
            <a:ext cx="1951038" cy="591820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1150938" y="214313"/>
            <a:ext cx="5700712" cy="59182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18799D3C-9BCD-482A-BCBB-8585D3B789E8}" type="slidenum">
              <a:rPr lang="en-US" altLang="ko-KR"/>
              <a:pPr>
                <a:defRPr/>
              </a:pPr>
              <a:t>‹#›</a:t>
            </a:fld>
            <a:endParaRPr lang="en-US" altLang="ko-KR"/>
          </a:p>
        </p:txBody>
      </p:sp>
    </p:spTree>
    <p:extLst>
      <p:ext uri="{BB962C8B-B14F-4D97-AF65-F5344CB8AC3E}">
        <p14:creationId xmlns:p14="http://schemas.microsoft.com/office/powerpoint/2010/main" val="4579143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1150938" y="214313"/>
            <a:ext cx="7793037" cy="1462087"/>
          </a:xfrm>
        </p:spPr>
        <p:txBody>
          <a:bodyPr/>
          <a:lstStyle/>
          <a:p>
            <a:r>
              <a:rPr lang="ko-KR" altLang="en-US"/>
              <a:t>마스터 제목 스타일 편집</a:t>
            </a:r>
          </a:p>
        </p:txBody>
      </p:sp>
      <p:sp>
        <p:nvSpPr>
          <p:cNvPr id="3" name="표 개체 틀 2"/>
          <p:cNvSpPr>
            <a:spLocks noGrp="1"/>
          </p:cNvSpPr>
          <p:nvPr>
            <p:ph type="tbl" idx="1"/>
          </p:nvPr>
        </p:nvSpPr>
        <p:spPr>
          <a:xfrm>
            <a:off x="1182688" y="2017713"/>
            <a:ext cx="7772400" cy="4114800"/>
          </a:xfrm>
        </p:spPr>
        <p:txBody>
          <a:bodyPr/>
          <a:lstStyle/>
          <a:p>
            <a:pPr lvl="0"/>
            <a:r>
              <a:rPr lang="ko-KR" altLang="en-US" noProof="0"/>
              <a:t>표를 추가하려면 아이콘을 클릭하십시오</a:t>
            </a:r>
          </a:p>
        </p:txBody>
      </p:sp>
      <p:sp>
        <p:nvSpPr>
          <p:cNvPr id="4"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AF590D4B-DA2D-47ED-91C3-77BFE5629801}" type="slidenum">
              <a:rPr lang="en-US" altLang="ko-KR"/>
              <a:pPr>
                <a:defRPr/>
              </a:pPr>
              <a:t>‹#›</a:t>
            </a:fld>
            <a:endParaRPr lang="en-US" altLang="ko-KR"/>
          </a:p>
        </p:txBody>
      </p:sp>
    </p:spTree>
    <p:extLst>
      <p:ext uri="{BB962C8B-B14F-4D97-AF65-F5344CB8AC3E}">
        <p14:creationId xmlns:p14="http://schemas.microsoft.com/office/powerpoint/2010/main" val="2480760863"/>
      </p:ext>
    </p:extLst>
  </p:cSld>
  <p:clrMapOvr>
    <a:masterClrMapping/>
  </p:clrMapOvr>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제목 및 텍스트/내용">
    <p:spTree>
      <p:nvGrpSpPr>
        <p:cNvPr id="1" name=""/>
        <p:cNvGrpSpPr/>
        <p:nvPr/>
      </p:nvGrpSpPr>
      <p:grpSpPr>
        <a:xfrm>
          <a:off x="0" y="0"/>
          <a:ext cx="0" cy="0"/>
          <a:chOff x="0" y="0"/>
          <a:chExt cx="0" cy="0"/>
        </a:xfrm>
      </p:grpSpPr>
      <p:sp>
        <p:nvSpPr>
          <p:cNvPr id="2" name="제목 1"/>
          <p:cNvSpPr>
            <a:spLocks noGrp="1"/>
          </p:cNvSpPr>
          <p:nvPr>
            <p:ph type="title"/>
          </p:nvPr>
        </p:nvSpPr>
        <p:spPr>
          <a:xfrm>
            <a:off x="762000" y="228600"/>
            <a:ext cx="7772400" cy="1162050"/>
          </a:xfrm>
        </p:spPr>
        <p:txBody>
          <a:bodyPr/>
          <a:lstStyle/>
          <a:p>
            <a:r>
              <a:rPr lang="ko-KR" altLang="en-US"/>
              <a:t>마스터 제목 스타일 편집</a:t>
            </a:r>
          </a:p>
        </p:txBody>
      </p:sp>
      <p:sp>
        <p:nvSpPr>
          <p:cNvPr id="3" name="텍스트 개체 틀 2"/>
          <p:cNvSpPr>
            <a:spLocks noGrp="1"/>
          </p:cNvSpPr>
          <p:nvPr>
            <p:ph type="body" sz="half" idx="1"/>
          </p:nvPr>
        </p:nvSpPr>
        <p:spPr>
          <a:xfrm>
            <a:off x="1143000" y="1828800"/>
            <a:ext cx="77724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1143000" y="3962400"/>
            <a:ext cx="77724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685800" y="6248400"/>
            <a:ext cx="19050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6" name="바닥글 개체 틀 5"/>
          <p:cNvSpPr>
            <a:spLocks noGrp="1"/>
          </p:cNvSpPr>
          <p:nvPr>
            <p:ph type="ftr" sz="quarter" idx="11"/>
          </p:nvPr>
        </p:nvSpPr>
        <p:spPr>
          <a:xfrm>
            <a:off x="3124200" y="6248400"/>
            <a:ext cx="28956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7" name="슬라이드 번호 개체 틀 6"/>
          <p:cNvSpPr>
            <a:spLocks noGrp="1"/>
          </p:cNvSpPr>
          <p:nvPr>
            <p:ph type="sldNum" sz="quarter" idx="12"/>
          </p:nvPr>
        </p:nvSpPr>
        <p:spPr>
          <a:xfrm>
            <a:off x="6553200" y="6248400"/>
            <a:ext cx="1905000" cy="457200"/>
          </a:xfrm>
        </p:spPr>
        <p:txBody>
          <a:bodyPr/>
          <a:lstStyle>
            <a:lvl1pPr eaLnBrk="1" latinLnBrk="1" hangingPunct="1">
              <a:defRPr kumimoji="1" b="0" i="0">
                <a:latin typeface="굴림" pitchFamily="50" charset="-127"/>
              </a:defRPr>
            </a:lvl1pPr>
          </a:lstStyle>
          <a:p>
            <a:pPr>
              <a:defRPr/>
            </a:pPr>
            <a:fld id="{0C36B003-F6DB-44E7-96D2-140108E8E860}" type="slidenum">
              <a:rPr lang="en-US" altLang="ko-KR"/>
              <a:pPr>
                <a:defRPr/>
              </a:pPr>
              <a:t>‹#›</a:t>
            </a:fld>
            <a:endParaRPr lang="en-US" altLang="ko-KR"/>
          </a:p>
        </p:txBody>
      </p:sp>
    </p:spTree>
    <p:extLst>
      <p:ext uri="{BB962C8B-B14F-4D97-AF65-F5344CB8AC3E}">
        <p14:creationId xmlns:p14="http://schemas.microsoft.com/office/powerpoint/2010/main" val="219559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제목 및 내용/텍스트">
    <p:spTree>
      <p:nvGrpSpPr>
        <p:cNvPr id="1" name=""/>
        <p:cNvGrpSpPr/>
        <p:nvPr/>
      </p:nvGrpSpPr>
      <p:grpSpPr>
        <a:xfrm>
          <a:off x="0" y="0"/>
          <a:ext cx="0" cy="0"/>
          <a:chOff x="0" y="0"/>
          <a:chExt cx="0" cy="0"/>
        </a:xfrm>
      </p:grpSpPr>
      <p:sp>
        <p:nvSpPr>
          <p:cNvPr id="2" name="제목 1"/>
          <p:cNvSpPr>
            <a:spLocks noGrp="1"/>
          </p:cNvSpPr>
          <p:nvPr>
            <p:ph type="title"/>
          </p:nvPr>
        </p:nvSpPr>
        <p:spPr>
          <a:xfrm>
            <a:off x="762000" y="228600"/>
            <a:ext cx="7772400" cy="1162050"/>
          </a:xfrm>
        </p:spPr>
        <p:txBody>
          <a:bodyPr/>
          <a:lstStyle/>
          <a:p>
            <a:r>
              <a:rPr lang="ko-KR" altLang="en-US"/>
              <a:t>마스터 제목 스타일 편집</a:t>
            </a:r>
          </a:p>
        </p:txBody>
      </p:sp>
      <p:sp>
        <p:nvSpPr>
          <p:cNvPr id="3" name="내용 개체 틀 2"/>
          <p:cNvSpPr>
            <a:spLocks noGrp="1"/>
          </p:cNvSpPr>
          <p:nvPr>
            <p:ph sz="half" idx="1"/>
          </p:nvPr>
        </p:nvSpPr>
        <p:spPr>
          <a:xfrm>
            <a:off x="1143000" y="1828800"/>
            <a:ext cx="77724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1143000" y="3962400"/>
            <a:ext cx="77724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685800" y="6248400"/>
            <a:ext cx="19050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6" name="바닥글 개체 틀 5"/>
          <p:cNvSpPr>
            <a:spLocks noGrp="1"/>
          </p:cNvSpPr>
          <p:nvPr>
            <p:ph type="ftr" sz="quarter" idx="11"/>
          </p:nvPr>
        </p:nvSpPr>
        <p:spPr>
          <a:xfrm>
            <a:off x="3124200" y="6248400"/>
            <a:ext cx="28956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7" name="슬라이드 번호 개체 틀 6"/>
          <p:cNvSpPr>
            <a:spLocks noGrp="1"/>
          </p:cNvSpPr>
          <p:nvPr>
            <p:ph type="sldNum" sz="quarter" idx="12"/>
          </p:nvPr>
        </p:nvSpPr>
        <p:spPr>
          <a:xfrm>
            <a:off x="6553200" y="6248400"/>
            <a:ext cx="1905000" cy="457200"/>
          </a:xfrm>
        </p:spPr>
        <p:txBody>
          <a:bodyPr/>
          <a:lstStyle>
            <a:lvl1pPr eaLnBrk="1" latinLnBrk="1" hangingPunct="1">
              <a:defRPr kumimoji="1" b="0" i="0">
                <a:latin typeface="굴림" pitchFamily="50" charset="-127"/>
              </a:defRPr>
            </a:lvl1pPr>
          </a:lstStyle>
          <a:p>
            <a:pPr>
              <a:defRPr/>
            </a:pPr>
            <a:fld id="{E97F2855-CCFD-4C46-8C99-6B160DEBACC6}" type="slidenum">
              <a:rPr lang="en-US" altLang="ko-KR"/>
              <a:pPr>
                <a:defRPr/>
              </a:pPr>
              <a:t>‹#›</a:t>
            </a:fld>
            <a:endParaRPr lang="en-US" altLang="ko-KR"/>
          </a:p>
        </p:txBody>
      </p:sp>
    </p:spTree>
    <p:extLst>
      <p:ext uri="{BB962C8B-B14F-4D97-AF65-F5344CB8AC3E}">
        <p14:creationId xmlns:p14="http://schemas.microsoft.com/office/powerpoint/2010/main" val="1669643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cSld name="제목 및 내용 2개/텍스트">
    <p:spTree>
      <p:nvGrpSpPr>
        <p:cNvPr id="1" name=""/>
        <p:cNvGrpSpPr/>
        <p:nvPr/>
      </p:nvGrpSpPr>
      <p:grpSpPr>
        <a:xfrm>
          <a:off x="0" y="0"/>
          <a:ext cx="0" cy="0"/>
          <a:chOff x="0" y="0"/>
          <a:chExt cx="0" cy="0"/>
        </a:xfrm>
      </p:grpSpPr>
      <p:sp>
        <p:nvSpPr>
          <p:cNvPr id="2" name="제목 1"/>
          <p:cNvSpPr>
            <a:spLocks noGrp="1"/>
          </p:cNvSpPr>
          <p:nvPr>
            <p:ph type="title"/>
          </p:nvPr>
        </p:nvSpPr>
        <p:spPr>
          <a:xfrm>
            <a:off x="762000" y="228600"/>
            <a:ext cx="7772400" cy="1162050"/>
          </a:xfrm>
        </p:spPr>
        <p:txBody>
          <a:bodyPr/>
          <a:lstStyle/>
          <a:p>
            <a:r>
              <a:rPr lang="ko-KR" altLang="en-US"/>
              <a:t>마스터 제목 스타일 편집</a:t>
            </a:r>
          </a:p>
        </p:txBody>
      </p:sp>
      <p:sp>
        <p:nvSpPr>
          <p:cNvPr id="3" name="내용 개체 틀 2"/>
          <p:cNvSpPr>
            <a:spLocks noGrp="1"/>
          </p:cNvSpPr>
          <p:nvPr>
            <p:ph sz="quarter" idx="1"/>
          </p:nvPr>
        </p:nvSpPr>
        <p:spPr>
          <a:xfrm>
            <a:off x="1143000" y="18288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5105400" y="18288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half" idx="3"/>
          </p:nvPr>
        </p:nvSpPr>
        <p:spPr>
          <a:xfrm>
            <a:off x="1143000" y="3962400"/>
            <a:ext cx="77724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날짜 개체 틀 5"/>
          <p:cNvSpPr>
            <a:spLocks noGrp="1"/>
          </p:cNvSpPr>
          <p:nvPr>
            <p:ph type="dt" sz="half" idx="10"/>
          </p:nvPr>
        </p:nvSpPr>
        <p:spPr>
          <a:xfrm>
            <a:off x="685800" y="6248400"/>
            <a:ext cx="19050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7" name="바닥글 개체 틀 6"/>
          <p:cNvSpPr>
            <a:spLocks noGrp="1"/>
          </p:cNvSpPr>
          <p:nvPr>
            <p:ph type="ftr" sz="quarter" idx="11"/>
          </p:nvPr>
        </p:nvSpPr>
        <p:spPr>
          <a:xfrm>
            <a:off x="3124200" y="6248400"/>
            <a:ext cx="28956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8" name="슬라이드 번호 개체 틀 7"/>
          <p:cNvSpPr>
            <a:spLocks noGrp="1"/>
          </p:cNvSpPr>
          <p:nvPr>
            <p:ph type="sldNum" sz="quarter" idx="12"/>
          </p:nvPr>
        </p:nvSpPr>
        <p:spPr>
          <a:xfrm>
            <a:off x="6553200" y="6248400"/>
            <a:ext cx="1905000" cy="457200"/>
          </a:xfrm>
        </p:spPr>
        <p:txBody>
          <a:bodyPr/>
          <a:lstStyle>
            <a:lvl1pPr eaLnBrk="1" latinLnBrk="1" hangingPunct="1">
              <a:defRPr kumimoji="1" b="0" i="0">
                <a:latin typeface="굴림" pitchFamily="50" charset="-127"/>
              </a:defRPr>
            </a:lvl1pPr>
          </a:lstStyle>
          <a:p>
            <a:pPr>
              <a:defRPr/>
            </a:pPr>
            <a:fld id="{CFFFFF0F-25A8-4C19-AE06-697ED173FA71}" type="slidenum">
              <a:rPr lang="en-US" altLang="ko-KR"/>
              <a:pPr>
                <a:defRPr/>
              </a:pPr>
              <a:t>‹#›</a:t>
            </a:fld>
            <a:endParaRPr lang="en-US" altLang="ko-KR"/>
          </a:p>
        </p:txBody>
      </p:sp>
    </p:spTree>
    <p:extLst>
      <p:ext uri="{BB962C8B-B14F-4D97-AF65-F5344CB8AC3E}">
        <p14:creationId xmlns:p14="http://schemas.microsoft.com/office/powerpoint/2010/main" val="3453987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p>
            <a:r>
              <a:rPr lang="ko-KR" altLang="en-US"/>
              <a:t>마스터 제목 스타일 편집</a:t>
            </a:r>
          </a:p>
        </p:txBody>
      </p:sp>
      <p:sp>
        <p:nvSpPr>
          <p:cNvPr id="3" name="텍스트 개체 틀 2"/>
          <p:cNvSpPr>
            <a:spLocks noGrp="1"/>
          </p:cNvSpPr>
          <p:nvPr>
            <p:ph type="body" sz="half" idx="1"/>
          </p:nvPr>
        </p:nvSpPr>
        <p:spPr>
          <a:xfrm>
            <a:off x="457200" y="1600200"/>
            <a:ext cx="4038600" cy="452596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7"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8F18AB9F-BF49-4FFB-8F23-1A3693486BED}" type="slidenum">
              <a:rPr lang="en-US" altLang="ko-KR"/>
              <a:pPr>
                <a:defRPr/>
              </a:pPr>
              <a:t>‹#›</a:t>
            </a:fld>
            <a:endParaRPr lang="en-US" altLang="ko-KR"/>
          </a:p>
        </p:txBody>
      </p:sp>
    </p:spTree>
    <p:extLst>
      <p:ext uri="{BB962C8B-B14F-4D97-AF65-F5344CB8AC3E}">
        <p14:creationId xmlns:p14="http://schemas.microsoft.com/office/powerpoint/2010/main" val="221953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제목 및 내용 4개">
    <p:spTree>
      <p:nvGrpSpPr>
        <p:cNvPr id="1" name=""/>
        <p:cNvGrpSpPr/>
        <p:nvPr/>
      </p:nvGrpSpPr>
      <p:grpSpPr>
        <a:xfrm>
          <a:off x="0" y="0"/>
          <a:ext cx="0" cy="0"/>
          <a:chOff x="0" y="0"/>
          <a:chExt cx="0" cy="0"/>
        </a:xfrm>
      </p:grpSpPr>
      <p:sp>
        <p:nvSpPr>
          <p:cNvPr id="2" name="제목 1"/>
          <p:cNvSpPr>
            <a:spLocks noGrp="1"/>
          </p:cNvSpPr>
          <p:nvPr>
            <p:ph type="title" sz="quarter"/>
          </p:nvPr>
        </p:nvSpPr>
        <p:spPr>
          <a:xfrm>
            <a:off x="685800" y="609600"/>
            <a:ext cx="7772400" cy="1143000"/>
          </a:xfrm>
        </p:spPr>
        <p:txBody>
          <a:bodyPr/>
          <a:lstStyle/>
          <a:p>
            <a:r>
              <a:rPr lang="ko-KR" altLang="en-US"/>
              <a:t>마스터 제목 스타일 편집</a:t>
            </a:r>
          </a:p>
        </p:txBody>
      </p:sp>
      <p:sp>
        <p:nvSpPr>
          <p:cNvPr id="3" name="내용 개체 틀 2"/>
          <p:cNvSpPr>
            <a:spLocks noGrp="1"/>
          </p:cNvSpPr>
          <p:nvPr>
            <p:ph sz="quarter" idx="1"/>
          </p:nvPr>
        </p:nvSpPr>
        <p:spPr>
          <a:xfrm>
            <a:off x="685800" y="19812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4648200" y="19812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685800" y="41148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quarter" idx="4"/>
          </p:nvPr>
        </p:nvSpPr>
        <p:spPr>
          <a:xfrm>
            <a:off x="4648200" y="41148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685800" y="6248400"/>
            <a:ext cx="19050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8" name="바닥글 개체 틀 7"/>
          <p:cNvSpPr>
            <a:spLocks noGrp="1"/>
          </p:cNvSpPr>
          <p:nvPr>
            <p:ph type="ftr" sz="quarter" idx="11"/>
          </p:nvPr>
        </p:nvSpPr>
        <p:spPr>
          <a:xfrm>
            <a:off x="3124200" y="6248400"/>
            <a:ext cx="2895600" cy="457200"/>
          </a:xfrm>
        </p:spPr>
        <p:txBody>
          <a:bodyPr/>
          <a:lstStyle>
            <a:lvl1pPr eaLnBrk="1" latinLnBrk="1" hangingPunct="1">
              <a:defRPr kumimoji="1" b="0" i="0" smtClean="0">
                <a:latin typeface="굴림" charset="-127"/>
                <a:ea typeface="굴림" charset="-127"/>
              </a:defRPr>
            </a:lvl1pPr>
          </a:lstStyle>
          <a:p>
            <a:pPr>
              <a:defRPr/>
            </a:pPr>
            <a:r>
              <a:rPr lang="en-US" altLang="ko-KR"/>
              <a:t>1</a:t>
            </a:r>
          </a:p>
        </p:txBody>
      </p:sp>
      <p:sp>
        <p:nvSpPr>
          <p:cNvPr id="9" name="슬라이드 번호 개체 틀 8"/>
          <p:cNvSpPr>
            <a:spLocks noGrp="1"/>
          </p:cNvSpPr>
          <p:nvPr>
            <p:ph type="sldNum" sz="quarter" idx="12"/>
          </p:nvPr>
        </p:nvSpPr>
        <p:spPr>
          <a:xfrm>
            <a:off x="6553200" y="6248400"/>
            <a:ext cx="1905000" cy="457200"/>
          </a:xfrm>
        </p:spPr>
        <p:txBody>
          <a:bodyPr/>
          <a:lstStyle>
            <a:lvl1pPr eaLnBrk="1" latinLnBrk="1" hangingPunct="1">
              <a:defRPr kumimoji="1" b="0" i="0">
                <a:latin typeface="굴림" pitchFamily="50" charset="-127"/>
              </a:defRPr>
            </a:lvl1pPr>
          </a:lstStyle>
          <a:p>
            <a:pPr>
              <a:defRPr/>
            </a:pPr>
            <a:fld id="{2175C3C9-E422-43F5-880E-23E40C7DA4A9}" type="slidenum">
              <a:rPr lang="en-US" altLang="ko-KR"/>
              <a:pPr>
                <a:defRPr/>
              </a:pPr>
              <a:t>‹#›</a:t>
            </a:fld>
            <a:endParaRPr lang="en-US" altLang="ko-KR"/>
          </a:p>
        </p:txBody>
      </p:sp>
    </p:spTree>
    <p:extLst>
      <p:ext uri="{BB962C8B-B14F-4D97-AF65-F5344CB8AC3E}">
        <p14:creationId xmlns:p14="http://schemas.microsoft.com/office/powerpoint/2010/main" val="428395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7FA1032A-09AD-4DD9-B493-BBAF36D92A6C}" type="slidenum">
              <a:rPr lang="en-US" altLang="ko-KR"/>
              <a:pPr>
                <a:defRPr/>
              </a:pPr>
              <a:t>‹#›</a:t>
            </a:fld>
            <a:endParaRPr lang="en-US" altLang="ko-KR"/>
          </a:p>
        </p:txBody>
      </p:sp>
    </p:spTree>
    <p:extLst>
      <p:ext uri="{BB962C8B-B14F-4D97-AF65-F5344CB8AC3E}">
        <p14:creationId xmlns:p14="http://schemas.microsoft.com/office/powerpoint/2010/main" val="403351159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43CC5A31-4324-46AE-A300-F90EA334B1E7}" type="slidenum">
              <a:rPr lang="en-US" altLang="ko-KR"/>
              <a:pPr>
                <a:defRPr/>
              </a:pPr>
              <a:t>‹#›</a:t>
            </a:fld>
            <a:endParaRPr lang="en-US" altLang="ko-KR"/>
          </a:p>
        </p:txBody>
      </p:sp>
    </p:spTree>
    <p:extLst>
      <p:ext uri="{BB962C8B-B14F-4D97-AF65-F5344CB8AC3E}">
        <p14:creationId xmlns:p14="http://schemas.microsoft.com/office/powerpoint/2010/main" val="327266312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7"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86542010-27A6-4564-AF08-9BF12CF569CA}" type="slidenum">
              <a:rPr lang="en-US" altLang="ko-KR"/>
              <a:pPr>
                <a:defRPr/>
              </a:pPr>
              <a:t>‹#›</a:t>
            </a:fld>
            <a:endParaRPr lang="en-US" altLang="ko-KR"/>
          </a:p>
        </p:txBody>
      </p:sp>
    </p:spTree>
    <p:extLst>
      <p:ext uri="{BB962C8B-B14F-4D97-AF65-F5344CB8AC3E}">
        <p14:creationId xmlns:p14="http://schemas.microsoft.com/office/powerpoint/2010/main" val="153620282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8"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9"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128CC509-21CB-4695-B8D7-86E8E39B175C}" type="slidenum">
              <a:rPr lang="en-US" altLang="ko-KR"/>
              <a:pPr>
                <a:defRPr/>
              </a:pPr>
              <a:t>‹#›</a:t>
            </a:fld>
            <a:endParaRPr lang="en-US" altLang="ko-KR"/>
          </a:p>
        </p:txBody>
      </p:sp>
    </p:spTree>
    <p:extLst>
      <p:ext uri="{BB962C8B-B14F-4D97-AF65-F5344CB8AC3E}">
        <p14:creationId xmlns:p14="http://schemas.microsoft.com/office/powerpoint/2010/main" val="278778247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4"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1F4C5114-E309-42BD-AD53-EDA8349CC154}" type="slidenum">
              <a:rPr lang="en-US" altLang="ko-KR"/>
              <a:pPr>
                <a:defRPr/>
              </a:pPr>
              <a:t>‹#›</a:t>
            </a:fld>
            <a:endParaRPr lang="en-US" altLang="ko-KR"/>
          </a:p>
        </p:txBody>
      </p:sp>
    </p:spTree>
    <p:extLst>
      <p:ext uri="{BB962C8B-B14F-4D97-AF65-F5344CB8AC3E}">
        <p14:creationId xmlns:p14="http://schemas.microsoft.com/office/powerpoint/2010/main" val="348438849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3"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4"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11650866-A140-4B41-8495-DCA0A5124ABC}" type="slidenum">
              <a:rPr lang="en-US" altLang="ko-KR"/>
              <a:pPr>
                <a:defRPr/>
              </a:pPr>
              <a:t>‹#›</a:t>
            </a:fld>
            <a:endParaRPr lang="en-US" altLang="ko-KR"/>
          </a:p>
        </p:txBody>
      </p:sp>
    </p:spTree>
    <p:extLst>
      <p:ext uri="{BB962C8B-B14F-4D97-AF65-F5344CB8AC3E}">
        <p14:creationId xmlns:p14="http://schemas.microsoft.com/office/powerpoint/2010/main" val="277002852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7"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3AEC6615-5730-4AA3-A643-2A60359119FE}" type="slidenum">
              <a:rPr lang="en-US" altLang="ko-KR"/>
              <a:pPr>
                <a:defRPr/>
              </a:pPr>
              <a:t>‹#›</a:t>
            </a:fld>
            <a:endParaRPr lang="en-US" altLang="ko-KR"/>
          </a:p>
        </p:txBody>
      </p:sp>
    </p:spTree>
    <p:extLst>
      <p:ext uri="{BB962C8B-B14F-4D97-AF65-F5344CB8AC3E}">
        <p14:creationId xmlns:p14="http://schemas.microsoft.com/office/powerpoint/2010/main" val="20109338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a:t>그림을 추가하려면 아이콘을 클릭하십시오</a:t>
            </a:r>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7"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38D0584A-7687-4DA4-845C-B6E96FB6CCED}" type="slidenum">
              <a:rPr lang="en-US" altLang="ko-KR"/>
              <a:pPr>
                <a:defRPr/>
              </a:pPr>
              <a:t>‹#›</a:t>
            </a:fld>
            <a:endParaRPr lang="en-US" altLang="ko-KR"/>
          </a:p>
        </p:txBody>
      </p:sp>
    </p:spTree>
    <p:extLst>
      <p:ext uri="{BB962C8B-B14F-4D97-AF65-F5344CB8AC3E}">
        <p14:creationId xmlns:p14="http://schemas.microsoft.com/office/powerpoint/2010/main" val="277358023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522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52228"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522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522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C0C0C0"/>
                </a:outerShdw>
              </a:effectLst>
              <a:latin typeface="Arial" charset="0"/>
              <a:ea typeface="굴림" pitchFamily="50" charset="-127"/>
            </a:endParaRPr>
          </a:p>
        </p:txBody>
      </p:sp>
      <p:sp>
        <p:nvSpPr>
          <p:cNvPr id="52231"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522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ko-KR" altLang="en-US"/>
              <a:t>마스터 제목 스타일 편집</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22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latinLnBrk="0" hangingPunct="0">
              <a:defRPr kumimoji="0" sz="1400" b="1" i="1">
                <a:solidFill>
                  <a:srgbClr val="1C1C1C"/>
                </a:solidFill>
                <a:effectLst>
                  <a:outerShdw blurRad="38100" dist="38100" dir="2700000" algn="tl">
                    <a:srgbClr val="C0C0C0"/>
                  </a:outerShdw>
                </a:effectLst>
                <a:latin typeface="Arial" charset="0"/>
                <a:ea typeface="굴림" pitchFamily="50" charset="-127"/>
              </a:defRPr>
            </a:lvl1pPr>
          </a:lstStyle>
          <a:p>
            <a:pPr>
              <a:defRPr/>
            </a:pPr>
            <a:endParaRPr lang="en-US" altLang="ko-KR"/>
          </a:p>
        </p:txBody>
      </p:sp>
      <p:sp>
        <p:nvSpPr>
          <p:cNvPr id="522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0" latinLnBrk="0" hangingPunct="0">
              <a:defRPr kumimoji="0" sz="1400" b="1" i="1">
                <a:solidFill>
                  <a:srgbClr val="1C1C1C"/>
                </a:solidFill>
                <a:effectLst>
                  <a:outerShdw blurRad="38100" dist="38100" dir="2700000" algn="tl">
                    <a:srgbClr val="C0C0C0"/>
                  </a:outerShdw>
                </a:effectLst>
                <a:latin typeface="Arial" charset="0"/>
                <a:ea typeface="굴림" pitchFamily="50" charset="-127"/>
              </a:defRPr>
            </a:lvl1pPr>
          </a:lstStyle>
          <a:p>
            <a:pPr>
              <a:defRPr/>
            </a:pPr>
            <a:endParaRPr lang="en-US" altLang="ko-KR"/>
          </a:p>
        </p:txBody>
      </p:sp>
      <p:sp>
        <p:nvSpPr>
          <p:cNvPr id="52237"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latinLnBrk="0" hangingPunct="0">
              <a:defRPr kumimoji="0" sz="1400" b="1" i="1">
                <a:solidFill>
                  <a:srgbClr val="1C1C1C"/>
                </a:solidFill>
                <a:effectLst>
                  <a:outerShdw blurRad="38100" dist="38100" dir="2700000" algn="tl">
                    <a:srgbClr val="C0C0C0"/>
                  </a:outerShdw>
                </a:effectLst>
                <a:latin typeface="Arial" charset="0"/>
                <a:ea typeface="굴림" pitchFamily="50" charset="-127"/>
              </a:defRPr>
            </a:lvl1pPr>
          </a:lstStyle>
          <a:p>
            <a:pPr>
              <a:defRPr/>
            </a:pPr>
            <a:fld id="{E3838381-B00E-4FBA-B29C-16E4D784B68D}"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5111" r:id="rId1"/>
    <p:sldLayoutId id="2147485112" r:id="rId2"/>
    <p:sldLayoutId id="2147485113" r:id="rId3"/>
    <p:sldLayoutId id="2147485114" r:id="rId4"/>
    <p:sldLayoutId id="2147485115" r:id="rId5"/>
    <p:sldLayoutId id="2147485116" r:id="rId6"/>
    <p:sldLayoutId id="2147485117" r:id="rId7"/>
    <p:sldLayoutId id="2147485118" r:id="rId8"/>
    <p:sldLayoutId id="2147485119" r:id="rId9"/>
    <p:sldLayoutId id="2147485120" r:id="rId10"/>
    <p:sldLayoutId id="2147485121" r:id="rId11"/>
    <p:sldLayoutId id="2147485122" r:id="rId12"/>
    <p:sldLayoutId id="2147485123" r:id="rId13"/>
    <p:sldLayoutId id="2147485124" r:id="rId14"/>
    <p:sldLayoutId id="2147485125" r:id="rId15"/>
    <p:sldLayoutId id="2147485126" r:id="rId16"/>
    <p:sldLayoutId id="2147485127" r:id="rId17"/>
  </p:sldLayoutIdLst>
  <p:transition/>
  <p:hf hdr="0" ftr="0" dt="0"/>
  <p:txStyles>
    <p:titleStyle>
      <a:lvl1pPr algn="l" rtl="0" eaLnBrk="0" fontAlgn="base" latinLnBrk="1" hangingPunct="0">
        <a:spcBef>
          <a:spcPct val="0"/>
        </a:spcBef>
        <a:spcAft>
          <a:spcPct val="0"/>
        </a:spcAft>
        <a:defRPr sz="4400">
          <a:solidFill>
            <a:schemeClr val="tx2"/>
          </a:solidFill>
          <a:latin typeface="+mj-lt"/>
          <a:ea typeface="+mj-ea"/>
          <a:cs typeface="+mj-cs"/>
        </a:defRPr>
      </a:lvl1pPr>
      <a:lvl2pPr algn="l" rtl="0" eaLnBrk="0" fontAlgn="base" latinLnBrk="1" hangingPunct="0">
        <a:spcBef>
          <a:spcPct val="0"/>
        </a:spcBef>
        <a:spcAft>
          <a:spcPct val="0"/>
        </a:spcAft>
        <a:defRPr sz="4400">
          <a:solidFill>
            <a:schemeClr val="tx2"/>
          </a:solidFill>
          <a:latin typeface="Tahoma" pitchFamily="34" charset="0"/>
        </a:defRPr>
      </a:lvl2pPr>
      <a:lvl3pPr algn="l" rtl="0" eaLnBrk="0" fontAlgn="base" latinLnBrk="1" hangingPunct="0">
        <a:spcBef>
          <a:spcPct val="0"/>
        </a:spcBef>
        <a:spcAft>
          <a:spcPct val="0"/>
        </a:spcAft>
        <a:defRPr sz="4400">
          <a:solidFill>
            <a:schemeClr val="tx2"/>
          </a:solidFill>
          <a:latin typeface="Tahoma" pitchFamily="34" charset="0"/>
        </a:defRPr>
      </a:lvl3pPr>
      <a:lvl4pPr algn="l" rtl="0" eaLnBrk="0" fontAlgn="base" latinLnBrk="1" hangingPunct="0">
        <a:spcBef>
          <a:spcPct val="0"/>
        </a:spcBef>
        <a:spcAft>
          <a:spcPct val="0"/>
        </a:spcAft>
        <a:defRPr sz="4400">
          <a:solidFill>
            <a:schemeClr val="tx2"/>
          </a:solidFill>
          <a:latin typeface="Tahoma" pitchFamily="34" charset="0"/>
        </a:defRPr>
      </a:lvl4pPr>
      <a:lvl5pPr algn="l" rtl="0" eaLnBrk="0" fontAlgn="base" latinLnBrk="1" hangingPunct="0">
        <a:spcBef>
          <a:spcPct val="0"/>
        </a:spcBef>
        <a:spcAft>
          <a:spcPct val="0"/>
        </a:spcAft>
        <a:defRPr sz="4400">
          <a:solidFill>
            <a:schemeClr val="tx2"/>
          </a:solidFill>
          <a:latin typeface="Tahoma" pitchFamily="34" charset="0"/>
        </a:defRPr>
      </a:lvl5pPr>
      <a:lvl6pPr marL="457200" algn="l" rtl="0" eaLnBrk="1" fontAlgn="base" latinLnBrk="1" hangingPunct="1">
        <a:spcBef>
          <a:spcPct val="0"/>
        </a:spcBef>
        <a:spcAft>
          <a:spcPct val="0"/>
        </a:spcAft>
        <a:defRPr sz="4400">
          <a:solidFill>
            <a:schemeClr val="tx2"/>
          </a:solidFill>
          <a:latin typeface="Tahoma" pitchFamily="34" charset="0"/>
        </a:defRPr>
      </a:lvl6pPr>
      <a:lvl7pPr marL="914400" algn="l" rtl="0" eaLnBrk="1" fontAlgn="base" latinLnBrk="1" hangingPunct="1">
        <a:spcBef>
          <a:spcPct val="0"/>
        </a:spcBef>
        <a:spcAft>
          <a:spcPct val="0"/>
        </a:spcAft>
        <a:defRPr sz="4400">
          <a:solidFill>
            <a:schemeClr val="tx2"/>
          </a:solidFill>
          <a:latin typeface="Tahoma" pitchFamily="34" charset="0"/>
        </a:defRPr>
      </a:lvl7pPr>
      <a:lvl8pPr marL="1371600" algn="l" rtl="0" eaLnBrk="1" fontAlgn="base" latinLnBrk="1" hangingPunct="1">
        <a:spcBef>
          <a:spcPct val="0"/>
        </a:spcBef>
        <a:spcAft>
          <a:spcPct val="0"/>
        </a:spcAft>
        <a:defRPr sz="4400">
          <a:solidFill>
            <a:schemeClr val="tx2"/>
          </a:solidFill>
          <a:latin typeface="Tahoma" pitchFamily="34" charset="0"/>
        </a:defRPr>
      </a:lvl8pPr>
      <a:lvl9pPr marL="1828800" algn="l" rtl="0" eaLnBrk="1" fontAlgn="base" latinLnBrk="1" hangingPunct="1">
        <a:spcBef>
          <a:spcPct val="0"/>
        </a:spcBef>
        <a:spcAft>
          <a:spcPct val="0"/>
        </a:spcAft>
        <a:defRPr sz="4400">
          <a:solidFill>
            <a:schemeClr val="tx2"/>
          </a:solidFill>
          <a:latin typeface="Tahoma" pitchFamily="34" charset="0"/>
        </a:defRPr>
      </a:lvl9pPr>
    </p:titleStyle>
    <p:bodyStyle>
      <a:lvl1pPr marL="342900" indent="-342900" algn="l" rtl="0" eaLnBrk="0" fontAlgn="base" latinLnBrk="1"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latinLnBrk="1"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latinLnBrk="1"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latinLnBrk="1"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latinLnBrk="1"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latinLnBrk="1"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latinLnBrk="1"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latinLnBrk="1"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latinLnBrk="1"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6628" name="슬라이드 번호 개체 틀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fld id="{8ED490C5-CFF6-4391-BF28-691E20942CE8}" type="slidenum">
              <a:rPr kumimoji="0" lang="ko-KR" altLang="en-US" smtClean="0">
                <a:solidFill>
                  <a:srgbClr val="FFFFFF"/>
                </a:solidFill>
              </a:rPr>
              <a:pPr eaLnBrk="1" hangingPunct="1"/>
              <a:t>1</a:t>
            </a:fld>
            <a:endParaRPr kumimoji="0" lang="en-US" altLang="ko-KR">
              <a:solidFill>
                <a:srgbClr val="FFFFFF"/>
              </a:solidFill>
            </a:endParaRPr>
          </a:p>
        </p:txBody>
      </p:sp>
      <p:sp>
        <p:nvSpPr>
          <p:cNvPr id="30" name="제목 1">
            <a:extLst>
              <a:ext uri="{FF2B5EF4-FFF2-40B4-BE49-F238E27FC236}">
                <a16:creationId xmlns:a16="http://schemas.microsoft.com/office/drawing/2014/main" id="{62A41033-D971-499B-B5E0-57B092DDB18E}"/>
              </a:ext>
            </a:extLst>
          </p:cNvPr>
          <p:cNvSpPr>
            <a:spLocks noGrp="1"/>
          </p:cNvSpPr>
          <p:nvPr>
            <p:ph type="title"/>
          </p:nvPr>
        </p:nvSpPr>
        <p:spPr>
          <a:xfrm>
            <a:off x="76200" y="2057400"/>
            <a:ext cx="9144000" cy="1722513"/>
          </a:xfrm>
          <a:noFill/>
        </p:spPr>
        <p:txBody>
          <a:bodyPr rtlCol="0" anchor="ctr">
            <a:normAutofit/>
          </a:bodyPr>
          <a:lstStyle/>
          <a:p>
            <a:pPr algn="ctr" eaLnBrk="1" fontAlgn="auto" hangingPunct="1">
              <a:spcAft>
                <a:spcPts val="0"/>
              </a:spcAft>
              <a:defRPr/>
            </a:pPr>
            <a:r>
              <a:rPr lang="en-US" altLang="ko-KR" sz="4800" b="1">
                <a:solidFill>
                  <a:srgbClr val="0000CC"/>
                </a:solidFill>
                <a:effectLst>
                  <a:outerShdw blurRad="38100" dist="38100" dir="2700000" algn="tl">
                    <a:srgbClr val="000000">
                      <a:alpha val="43137"/>
                    </a:srgbClr>
                  </a:outerShdw>
                </a:effectLst>
                <a:latin typeface="Comic Sans MS" panose="030F0702030302020204" pitchFamily="66" charset="0"/>
                <a:ea typeface="Cambria Math" pitchFamily="18" charset="0"/>
              </a:rPr>
              <a:t>Giới thiệu về lập trình Python và các công cụ lập trình</a:t>
            </a:r>
          </a:p>
        </p:txBody>
      </p:sp>
      <p:pic>
        <p:nvPicPr>
          <p:cNvPr id="2" name="Picture 2" descr="Image result for Python">
            <a:extLst>
              <a:ext uri="{FF2B5EF4-FFF2-40B4-BE49-F238E27FC236}">
                <a16:creationId xmlns:a16="http://schemas.microsoft.com/office/drawing/2014/main" id="{80E2F0C1-D48A-E621-3D64-EAC91DFBB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862388"/>
            <a:ext cx="5169023"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6054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939F-E180-0D0B-477D-709066A2313B}"/>
              </a:ext>
            </a:extLst>
          </p:cNvPr>
          <p:cNvSpPr>
            <a:spLocks noGrp="1"/>
          </p:cNvSpPr>
          <p:nvPr>
            <p:ph type="title"/>
          </p:nvPr>
        </p:nvSpPr>
        <p:spPr/>
        <p:txBody>
          <a:bodyPr/>
          <a:lstStyle/>
          <a:p>
            <a:r>
              <a:rPr kumimoji="0" lang="en-US" kern="0"/>
              <a:t>Cách tải và cài đặt Python</a:t>
            </a:r>
            <a:endParaRPr lang="en-US"/>
          </a:p>
        </p:txBody>
      </p:sp>
      <p:sp>
        <p:nvSpPr>
          <p:cNvPr id="4" name="Slide Number Placeholder 3">
            <a:extLst>
              <a:ext uri="{FF2B5EF4-FFF2-40B4-BE49-F238E27FC236}">
                <a16:creationId xmlns:a16="http://schemas.microsoft.com/office/drawing/2014/main" id="{4FF3A06F-D828-99FA-4BDF-87060311D44B}"/>
              </a:ext>
            </a:extLst>
          </p:cNvPr>
          <p:cNvSpPr>
            <a:spLocks noGrp="1"/>
          </p:cNvSpPr>
          <p:nvPr>
            <p:ph type="sldNum" sz="quarter" idx="12"/>
          </p:nvPr>
        </p:nvSpPr>
        <p:spPr/>
        <p:txBody>
          <a:bodyPr/>
          <a:lstStyle/>
          <a:p>
            <a:pPr>
              <a:defRPr/>
            </a:pPr>
            <a:fld id="{7FA1032A-09AD-4DD9-B493-BBAF36D92A6C}" type="slidenum">
              <a:rPr lang="en-US" altLang="ko-KR" smtClean="0"/>
              <a:pPr>
                <a:defRPr/>
              </a:pPr>
              <a:t>10</a:t>
            </a:fld>
            <a:endParaRPr lang="en-US" altLang="ko-KR"/>
          </a:p>
        </p:txBody>
      </p:sp>
      <p:pic>
        <p:nvPicPr>
          <p:cNvPr id="5" name="Picture 4">
            <a:extLst>
              <a:ext uri="{FF2B5EF4-FFF2-40B4-BE49-F238E27FC236}">
                <a16:creationId xmlns:a16="http://schemas.microsoft.com/office/drawing/2014/main" id="{620943F8-C363-452E-1971-A25AE53D8728}"/>
              </a:ext>
            </a:extLst>
          </p:cNvPr>
          <p:cNvPicPr>
            <a:picLocks noChangeAspect="1"/>
          </p:cNvPicPr>
          <p:nvPr/>
        </p:nvPicPr>
        <p:blipFill>
          <a:blip r:embed="rId2"/>
          <a:stretch>
            <a:fillRect/>
          </a:stretch>
        </p:blipFill>
        <p:spPr>
          <a:xfrm>
            <a:off x="1524000" y="2286000"/>
            <a:ext cx="6668570" cy="4105276"/>
          </a:xfrm>
          <a:prstGeom prst="rect">
            <a:avLst/>
          </a:prstGeom>
        </p:spPr>
      </p:pic>
    </p:spTree>
    <p:extLst>
      <p:ext uri="{BB962C8B-B14F-4D97-AF65-F5344CB8AC3E}">
        <p14:creationId xmlns:p14="http://schemas.microsoft.com/office/powerpoint/2010/main" val="72497389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85B9D-0A55-8F8F-BD36-20A46A41B03F}"/>
              </a:ext>
            </a:extLst>
          </p:cNvPr>
          <p:cNvSpPr>
            <a:spLocks noGrp="1"/>
          </p:cNvSpPr>
          <p:nvPr>
            <p:ph type="title"/>
          </p:nvPr>
        </p:nvSpPr>
        <p:spPr/>
        <p:txBody>
          <a:bodyPr/>
          <a:lstStyle/>
          <a:p>
            <a:r>
              <a:rPr kumimoji="0" lang="en-US" kern="0"/>
              <a:t>Cách tải và cài đặt Python</a:t>
            </a:r>
            <a:endParaRPr lang="en-US"/>
          </a:p>
        </p:txBody>
      </p:sp>
      <p:sp>
        <p:nvSpPr>
          <p:cNvPr id="4" name="Slide Number Placeholder 3">
            <a:extLst>
              <a:ext uri="{FF2B5EF4-FFF2-40B4-BE49-F238E27FC236}">
                <a16:creationId xmlns:a16="http://schemas.microsoft.com/office/drawing/2014/main" id="{2A5DA32C-438C-DBAA-E948-C6386153A57F}"/>
              </a:ext>
            </a:extLst>
          </p:cNvPr>
          <p:cNvSpPr>
            <a:spLocks noGrp="1"/>
          </p:cNvSpPr>
          <p:nvPr>
            <p:ph type="sldNum" sz="quarter" idx="12"/>
          </p:nvPr>
        </p:nvSpPr>
        <p:spPr/>
        <p:txBody>
          <a:bodyPr/>
          <a:lstStyle/>
          <a:p>
            <a:pPr>
              <a:defRPr/>
            </a:pPr>
            <a:fld id="{7FA1032A-09AD-4DD9-B493-BBAF36D92A6C}" type="slidenum">
              <a:rPr lang="en-US" altLang="ko-KR" smtClean="0"/>
              <a:pPr>
                <a:defRPr/>
              </a:pPr>
              <a:t>11</a:t>
            </a:fld>
            <a:endParaRPr lang="en-US" altLang="ko-KR"/>
          </a:p>
        </p:txBody>
      </p:sp>
      <p:pic>
        <p:nvPicPr>
          <p:cNvPr id="5" name="Picture 4">
            <a:extLst>
              <a:ext uri="{FF2B5EF4-FFF2-40B4-BE49-F238E27FC236}">
                <a16:creationId xmlns:a16="http://schemas.microsoft.com/office/drawing/2014/main" id="{48F04F07-6E0D-D25E-C21A-96BB9663E47A}"/>
              </a:ext>
            </a:extLst>
          </p:cNvPr>
          <p:cNvPicPr>
            <a:picLocks noChangeAspect="1"/>
          </p:cNvPicPr>
          <p:nvPr/>
        </p:nvPicPr>
        <p:blipFill>
          <a:blip r:embed="rId2"/>
          <a:stretch>
            <a:fillRect/>
          </a:stretch>
        </p:blipFill>
        <p:spPr>
          <a:xfrm>
            <a:off x="917831" y="1952696"/>
            <a:ext cx="7620000" cy="4690991"/>
          </a:xfrm>
          <a:prstGeom prst="rect">
            <a:avLst/>
          </a:prstGeom>
        </p:spPr>
      </p:pic>
    </p:spTree>
    <p:extLst>
      <p:ext uri="{BB962C8B-B14F-4D97-AF65-F5344CB8AC3E}">
        <p14:creationId xmlns:p14="http://schemas.microsoft.com/office/powerpoint/2010/main" val="414776097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E9E0-D78B-D9B9-2D35-07D66DBE6989}"/>
              </a:ext>
            </a:extLst>
          </p:cNvPr>
          <p:cNvSpPr>
            <a:spLocks noGrp="1"/>
          </p:cNvSpPr>
          <p:nvPr>
            <p:ph type="title"/>
          </p:nvPr>
        </p:nvSpPr>
        <p:spPr/>
        <p:txBody>
          <a:bodyPr/>
          <a:lstStyle/>
          <a:p>
            <a:r>
              <a:rPr kumimoji="0" lang="en-US" kern="0"/>
              <a:t>Cách tải và cài đặt Python</a:t>
            </a:r>
            <a:endParaRPr lang="en-US"/>
          </a:p>
        </p:txBody>
      </p:sp>
      <p:sp>
        <p:nvSpPr>
          <p:cNvPr id="4" name="Slide Number Placeholder 3">
            <a:extLst>
              <a:ext uri="{FF2B5EF4-FFF2-40B4-BE49-F238E27FC236}">
                <a16:creationId xmlns:a16="http://schemas.microsoft.com/office/drawing/2014/main" id="{3AB6508E-3EC2-0C60-AC75-778264D67CDD}"/>
              </a:ext>
            </a:extLst>
          </p:cNvPr>
          <p:cNvSpPr>
            <a:spLocks noGrp="1"/>
          </p:cNvSpPr>
          <p:nvPr>
            <p:ph type="sldNum" sz="quarter" idx="12"/>
          </p:nvPr>
        </p:nvSpPr>
        <p:spPr/>
        <p:txBody>
          <a:bodyPr/>
          <a:lstStyle/>
          <a:p>
            <a:pPr>
              <a:defRPr/>
            </a:pPr>
            <a:fld id="{7FA1032A-09AD-4DD9-B493-BBAF36D92A6C}" type="slidenum">
              <a:rPr lang="en-US" altLang="ko-KR" smtClean="0"/>
              <a:pPr>
                <a:defRPr/>
              </a:pPr>
              <a:t>12</a:t>
            </a:fld>
            <a:endParaRPr lang="en-US" altLang="ko-KR"/>
          </a:p>
        </p:txBody>
      </p:sp>
      <p:pic>
        <p:nvPicPr>
          <p:cNvPr id="5" name="Content Placeholder 4">
            <a:extLst>
              <a:ext uri="{FF2B5EF4-FFF2-40B4-BE49-F238E27FC236}">
                <a16:creationId xmlns:a16="http://schemas.microsoft.com/office/drawing/2014/main" id="{3E247253-6FA0-B8D1-8671-2B14CECE28F4}"/>
              </a:ext>
            </a:extLst>
          </p:cNvPr>
          <p:cNvPicPr>
            <a:picLocks noGrp="1" noChangeAspect="1"/>
          </p:cNvPicPr>
          <p:nvPr>
            <p:ph idx="1"/>
          </p:nvPr>
        </p:nvPicPr>
        <p:blipFill>
          <a:blip r:embed="rId2"/>
          <a:stretch>
            <a:fillRect/>
          </a:stretch>
        </p:blipFill>
        <p:spPr>
          <a:xfrm>
            <a:off x="1726868" y="2017713"/>
            <a:ext cx="6684040" cy="4114800"/>
          </a:xfrm>
          <a:prstGeom prst="rect">
            <a:avLst/>
          </a:prstGeom>
        </p:spPr>
      </p:pic>
    </p:spTree>
    <p:extLst>
      <p:ext uri="{BB962C8B-B14F-4D97-AF65-F5344CB8AC3E}">
        <p14:creationId xmlns:p14="http://schemas.microsoft.com/office/powerpoint/2010/main" val="371196481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C77A-A17A-BDDB-C718-AD93986B33EC}"/>
              </a:ext>
            </a:extLst>
          </p:cNvPr>
          <p:cNvSpPr>
            <a:spLocks noGrp="1"/>
          </p:cNvSpPr>
          <p:nvPr>
            <p:ph type="title"/>
          </p:nvPr>
        </p:nvSpPr>
        <p:spPr/>
        <p:txBody>
          <a:bodyPr/>
          <a:lstStyle/>
          <a:p>
            <a:r>
              <a:rPr lang="en-US"/>
              <a:t>Cách tải và cài đặt Python</a:t>
            </a:r>
          </a:p>
        </p:txBody>
      </p:sp>
      <p:sp>
        <p:nvSpPr>
          <p:cNvPr id="3" name="Content Placeholder 2">
            <a:extLst>
              <a:ext uri="{FF2B5EF4-FFF2-40B4-BE49-F238E27FC236}">
                <a16:creationId xmlns:a16="http://schemas.microsoft.com/office/drawing/2014/main" id="{AF2FB638-527B-A343-52B8-567481933DD4}"/>
              </a:ext>
            </a:extLst>
          </p:cNvPr>
          <p:cNvSpPr>
            <a:spLocks noGrp="1"/>
          </p:cNvSpPr>
          <p:nvPr>
            <p:ph idx="1"/>
          </p:nvPr>
        </p:nvSpPr>
        <p:spPr/>
        <p:txBody>
          <a:bodyPr/>
          <a:lstStyle/>
          <a:p>
            <a:r>
              <a:rPr lang="vi-VN" sz="2400"/>
              <a:t>Mở command line lên, gõ lệnh python để kiểm tra kết quả, như bên dưới đây là đã thành công:</a:t>
            </a:r>
          </a:p>
          <a:p>
            <a:endParaRPr lang="en-US"/>
          </a:p>
        </p:txBody>
      </p:sp>
      <p:sp>
        <p:nvSpPr>
          <p:cNvPr id="4" name="Slide Number Placeholder 3">
            <a:extLst>
              <a:ext uri="{FF2B5EF4-FFF2-40B4-BE49-F238E27FC236}">
                <a16:creationId xmlns:a16="http://schemas.microsoft.com/office/drawing/2014/main" id="{06BFEF9B-8D80-0F1D-B1F6-093AFF1E328D}"/>
              </a:ext>
            </a:extLst>
          </p:cNvPr>
          <p:cNvSpPr>
            <a:spLocks noGrp="1"/>
          </p:cNvSpPr>
          <p:nvPr>
            <p:ph type="sldNum" sz="quarter" idx="12"/>
          </p:nvPr>
        </p:nvSpPr>
        <p:spPr/>
        <p:txBody>
          <a:bodyPr/>
          <a:lstStyle/>
          <a:p>
            <a:pPr>
              <a:defRPr/>
            </a:pPr>
            <a:fld id="{7FA1032A-09AD-4DD9-B493-BBAF36D92A6C}" type="slidenum">
              <a:rPr lang="en-US" altLang="ko-KR" smtClean="0"/>
              <a:pPr>
                <a:defRPr/>
              </a:pPr>
              <a:t>13</a:t>
            </a:fld>
            <a:endParaRPr lang="en-US" altLang="ko-KR"/>
          </a:p>
        </p:txBody>
      </p:sp>
      <p:pic>
        <p:nvPicPr>
          <p:cNvPr id="5" name="Picture 4">
            <a:extLst>
              <a:ext uri="{FF2B5EF4-FFF2-40B4-BE49-F238E27FC236}">
                <a16:creationId xmlns:a16="http://schemas.microsoft.com/office/drawing/2014/main" id="{C8A713EF-A997-352F-1406-55A935D9D5ED}"/>
              </a:ext>
            </a:extLst>
          </p:cNvPr>
          <p:cNvPicPr>
            <a:picLocks noChangeAspect="1"/>
          </p:cNvPicPr>
          <p:nvPr/>
        </p:nvPicPr>
        <p:blipFill>
          <a:blip r:embed="rId2"/>
          <a:stretch>
            <a:fillRect/>
          </a:stretch>
        </p:blipFill>
        <p:spPr>
          <a:xfrm>
            <a:off x="964696" y="3276600"/>
            <a:ext cx="7214607" cy="2492746"/>
          </a:xfrm>
          <a:prstGeom prst="rect">
            <a:avLst/>
          </a:prstGeom>
        </p:spPr>
      </p:pic>
    </p:spTree>
    <p:extLst>
      <p:ext uri="{BB962C8B-B14F-4D97-AF65-F5344CB8AC3E}">
        <p14:creationId xmlns:p14="http://schemas.microsoft.com/office/powerpoint/2010/main" val="12709028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45423-4A3C-C316-137C-2EDEC1A4BFA7}"/>
              </a:ext>
            </a:extLst>
          </p:cNvPr>
          <p:cNvSpPr>
            <a:spLocks noGrp="1"/>
          </p:cNvSpPr>
          <p:nvPr>
            <p:ph type="title"/>
          </p:nvPr>
        </p:nvSpPr>
        <p:spPr/>
        <p:txBody>
          <a:bodyPr/>
          <a:lstStyle/>
          <a:p>
            <a:r>
              <a:rPr lang="en-US"/>
              <a:t>Công cụ lập trình PyCharm</a:t>
            </a:r>
          </a:p>
        </p:txBody>
      </p:sp>
      <p:sp>
        <p:nvSpPr>
          <p:cNvPr id="3" name="Content Placeholder 2">
            <a:extLst>
              <a:ext uri="{FF2B5EF4-FFF2-40B4-BE49-F238E27FC236}">
                <a16:creationId xmlns:a16="http://schemas.microsoft.com/office/drawing/2014/main" id="{3DE1F6E8-AB99-C87C-15B7-6849992D5A43}"/>
              </a:ext>
            </a:extLst>
          </p:cNvPr>
          <p:cNvSpPr>
            <a:spLocks noGrp="1"/>
          </p:cNvSpPr>
          <p:nvPr>
            <p:ph idx="1"/>
          </p:nvPr>
        </p:nvSpPr>
        <p:spPr/>
        <p:txBody>
          <a:bodyPr/>
          <a:lstStyle/>
          <a:p>
            <a:r>
              <a:rPr lang="vi-VN" sz="2000"/>
              <a:t>Đây là công cụ rất nổi tiếng, rất quen thuộc đặc biệt với những ai đã lập trình Android Studio.</a:t>
            </a:r>
          </a:p>
          <a:p>
            <a:r>
              <a:rPr lang="vi-VN" sz="2000"/>
              <a:t>Hiện hãng cho sử dụng bản miễn phí PyCharm Community Edition: https://www.jetbrains.com/pycharm  (kéo xuống gần dưới cùng sẽ có màn hình tải)</a:t>
            </a:r>
          </a:p>
          <a:p>
            <a:endParaRPr lang="en-US"/>
          </a:p>
        </p:txBody>
      </p:sp>
      <p:sp>
        <p:nvSpPr>
          <p:cNvPr id="4" name="Slide Number Placeholder 3">
            <a:extLst>
              <a:ext uri="{FF2B5EF4-FFF2-40B4-BE49-F238E27FC236}">
                <a16:creationId xmlns:a16="http://schemas.microsoft.com/office/drawing/2014/main" id="{2765F5B1-D01E-8491-DC83-F0C00FD9231D}"/>
              </a:ext>
            </a:extLst>
          </p:cNvPr>
          <p:cNvSpPr>
            <a:spLocks noGrp="1"/>
          </p:cNvSpPr>
          <p:nvPr>
            <p:ph type="sldNum" sz="quarter" idx="12"/>
          </p:nvPr>
        </p:nvSpPr>
        <p:spPr/>
        <p:txBody>
          <a:bodyPr/>
          <a:lstStyle/>
          <a:p>
            <a:pPr>
              <a:defRPr/>
            </a:pPr>
            <a:fld id="{7FA1032A-09AD-4DD9-B493-BBAF36D92A6C}" type="slidenum">
              <a:rPr lang="en-US" altLang="ko-KR" smtClean="0"/>
              <a:pPr>
                <a:defRPr/>
              </a:pPr>
              <a:t>14</a:t>
            </a:fld>
            <a:endParaRPr lang="en-US" altLang="ko-KR"/>
          </a:p>
        </p:txBody>
      </p:sp>
      <p:pic>
        <p:nvPicPr>
          <p:cNvPr id="5" name="Picture 4">
            <a:extLst>
              <a:ext uri="{FF2B5EF4-FFF2-40B4-BE49-F238E27FC236}">
                <a16:creationId xmlns:a16="http://schemas.microsoft.com/office/drawing/2014/main" id="{81878F3B-59E1-64D7-3FFC-1335A69FF494}"/>
              </a:ext>
            </a:extLst>
          </p:cNvPr>
          <p:cNvPicPr>
            <a:picLocks noChangeAspect="1"/>
          </p:cNvPicPr>
          <p:nvPr/>
        </p:nvPicPr>
        <p:blipFill>
          <a:blip r:embed="rId2"/>
          <a:stretch>
            <a:fillRect/>
          </a:stretch>
        </p:blipFill>
        <p:spPr>
          <a:xfrm>
            <a:off x="2478241" y="3733800"/>
            <a:ext cx="5138430" cy="2812200"/>
          </a:xfrm>
          <a:prstGeom prst="rect">
            <a:avLst/>
          </a:prstGeom>
          <a:ln>
            <a:solidFill>
              <a:schemeClr val="tx1"/>
            </a:solidFill>
          </a:ln>
        </p:spPr>
      </p:pic>
    </p:spTree>
    <p:extLst>
      <p:ext uri="{BB962C8B-B14F-4D97-AF65-F5344CB8AC3E}">
        <p14:creationId xmlns:p14="http://schemas.microsoft.com/office/powerpoint/2010/main" val="17240949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2123D-22C8-EB6F-88A3-4F4EE26CF2D0}"/>
              </a:ext>
            </a:extLst>
          </p:cNvPr>
          <p:cNvSpPr>
            <a:spLocks noGrp="1"/>
          </p:cNvSpPr>
          <p:nvPr>
            <p:ph type="title"/>
          </p:nvPr>
        </p:nvSpPr>
        <p:spPr/>
        <p:txBody>
          <a:bodyPr/>
          <a:lstStyle/>
          <a:p>
            <a:r>
              <a:rPr lang="en-US"/>
              <a:t>Công cụ lập trình PyCharm</a:t>
            </a:r>
          </a:p>
        </p:txBody>
      </p:sp>
      <p:sp>
        <p:nvSpPr>
          <p:cNvPr id="4" name="Slide Number Placeholder 3">
            <a:extLst>
              <a:ext uri="{FF2B5EF4-FFF2-40B4-BE49-F238E27FC236}">
                <a16:creationId xmlns:a16="http://schemas.microsoft.com/office/drawing/2014/main" id="{02BD6604-530D-D653-C6E0-E134F54A95F7}"/>
              </a:ext>
            </a:extLst>
          </p:cNvPr>
          <p:cNvSpPr>
            <a:spLocks noGrp="1"/>
          </p:cNvSpPr>
          <p:nvPr>
            <p:ph type="sldNum" sz="quarter" idx="12"/>
          </p:nvPr>
        </p:nvSpPr>
        <p:spPr/>
        <p:txBody>
          <a:bodyPr/>
          <a:lstStyle/>
          <a:p>
            <a:pPr>
              <a:defRPr/>
            </a:pPr>
            <a:fld id="{7FA1032A-09AD-4DD9-B493-BBAF36D92A6C}" type="slidenum">
              <a:rPr lang="en-US" altLang="ko-KR" smtClean="0"/>
              <a:pPr>
                <a:defRPr/>
              </a:pPr>
              <a:t>15</a:t>
            </a:fld>
            <a:endParaRPr lang="en-US" altLang="ko-KR"/>
          </a:p>
        </p:txBody>
      </p:sp>
      <p:pic>
        <p:nvPicPr>
          <p:cNvPr id="5" name="Picture 4">
            <a:extLst>
              <a:ext uri="{FF2B5EF4-FFF2-40B4-BE49-F238E27FC236}">
                <a16:creationId xmlns:a16="http://schemas.microsoft.com/office/drawing/2014/main" id="{390E26E7-2AF6-0E66-1D9F-C9F218F58296}"/>
              </a:ext>
            </a:extLst>
          </p:cNvPr>
          <p:cNvPicPr>
            <a:picLocks noChangeAspect="1"/>
          </p:cNvPicPr>
          <p:nvPr/>
        </p:nvPicPr>
        <p:blipFill>
          <a:blip r:embed="rId2"/>
          <a:stretch>
            <a:fillRect/>
          </a:stretch>
        </p:blipFill>
        <p:spPr>
          <a:xfrm>
            <a:off x="1752600" y="2286000"/>
            <a:ext cx="6085584" cy="3718125"/>
          </a:xfrm>
          <a:prstGeom prst="rect">
            <a:avLst/>
          </a:prstGeom>
        </p:spPr>
      </p:pic>
    </p:spTree>
    <p:extLst>
      <p:ext uri="{BB962C8B-B14F-4D97-AF65-F5344CB8AC3E}">
        <p14:creationId xmlns:p14="http://schemas.microsoft.com/office/powerpoint/2010/main" val="22690728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F69-2E1D-CB48-9E2B-E705ECF2B09F}"/>
              </a:ext>
            </a:extLst>
          </p:cNvPr>
          <p:cNvSpPr>
            <a:spLocks noGrp="1"/>
          </p:cNvSpPr>
          <p:nvPr>
            <p:ph type="title"/>
          </p:nvPr>
        </p:nvSpPr>
        <p:spPr/>
        <p:txBody>
          <a:bodyPr/>
          <a:lstStyle/>
          <a:p>
            <a:r>
              <a:rPr lang="en-US" sz="3600"/>
              <a:t>Tạo project Python trong PyCharm</a:t>
            </a:r>
          </a:p>
        </p:txBody>
      </p:sp>
      <p:sp>
        <p:nvSpPr>
          <p:cNvPr id="4" name="Slide Number Placeholder 3">
            <a:extLst>
              <a:ext uri="{FF2B5EF4-FFF2-40B4-BE49-F238E27FC236}">
                <a16:creationId xmlns:a16="http://schemas.microsoft.com/office/drawing/2014/main" id="{75C25378-2B93-5FBC-E210-6379CAAB762A}"/>
              </a:ext>
            </a:extLst>
          </p:cNvPr>
          <p:cNvSpPr>
            <a:spLocks noGrp="1"/>
          </p:cNvSpPr>
          <p:nvPr>
            <p:ph type="sldNum" sz="quarter" idx="12"/>
          </p:nvPr>
        </p:nvSpPr>
        <p:spPr/>
        <p:txBody>
          <a:bodyPr/>
          <a:lstStyle/>
          <a:p>
            <a:pPr>
              <a:defRPr/>
            </a:pPr>
            <a:fld id="{7FA1032A-09AD-4DD9-B493-BBAF36D92A6C}" type="slidenum">
              <a:rPr lang="en-US" altLang="ko-KR" smtClean="0"/>
              <a:pPr>
                <a:defRPr/>
              </a:pPr>
              <a:t>16</a:t>
            </a:fld>
            <a:endParaRPr lang="en-US" altLang="ko-KR"/>
          </a:p>
        </p:txBody>
      </p:sp>
      <p:pic>
        <p:nvPicPr>
          <p:cNvPr id="5" name="Picture 4">
            <a:extLst>
              <a:ext uri="{FF2B5EF4-FFF2-40B4-BE49-F238E27FC236}">
                <a16:creationId xmlns:a16="http://schemas.microsoft.com/office/drawing/2014/main" id="{B8941604-86C7-B389-B3F9-F950721B1D90}"/>
              </a:ext>
            </a:extLst>
          </p:cNvPr>
          <p:cNvPicPr>
            <a:picLocks noChangeAspect="1"/>
          </p:cNvPicPr>
          <p:nvPr/>
        </p:nvPicPr>
        <p:blipFill>
          <a:blip r:embed="rId2"/>
          <a:stretch>
            <a:fillRect/>
          </a:stretch>
        </p:blipFill>
        <p:spPr>
          <a:xfrm>
            <a:off x="1828800" y="2514600"/>
            <a:ext cx="5895581" cy="3602038"/>
          </a:xfrm>
          <a:prstGeom prst="rect">
            <a:avLst/>
          </a:prstGeom>
        </p:spPr>
      </p:pic>
      <p:sp>
        <p:nvSpPr>
          <p:cNvPr id="6" name="Speech Bubble: Rectangle 5">
            <a:extLst>
              <a:ext uri="{FF2B5EF4-FFF2-40B4-BE49-F238E27FC236}">
                <a16:creationId xmlns:a16="http://schemas.microsoft.com/office/drawing/2014/main" id="{7CBB76BA-22A7-4808-451C-05FDD8526ABA}"/>
              </a:ext>
            </a:extLst>
          </p:cNvPr>
          <p:cNvSpPr/>
          <p:nvPr/>
        </p:nvSpPr>
        <p:spPr>
          <a:xfrm>
            <a:off x="6705600" y="3553619"/>
            <a:ext cx="1676400" cy="762000"/>
          </a:xfrm>
          <a:prstGeom prst="wedgeRectCallout">
            <a:avLst>
              <a:gd name="adj1" fmla="val -92576"/>
              <a:gd name="adj2" fmla="val 6181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Click vào đây</a:t>
            </a:r>
          </a:p>
        </p:txBody>
      </p:sp>
    </p:spTree>
    <p:extLst>
      <p:ext uri="{BB962C8B-B14F-4D97-AF65-F5344CB8AC3E}">
        <p14:creationId xmlns:p14="http://schemas.microsoft.com/office/powerpoint/2010/main" val="288757994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317BC-1DA7-3C89-6AD1-C71C43E5367C}"/>
              </a:ext>
            </a:extLst>
          </p:cNvPr>
          <p:cNvSpPr>
            <a:spLocks noGrp="1"/>
          </p:cNvSpPr>
          <p:nvPr>
            <p:ph type="title"/>
          </p:nvPr>
        </p:nvSpPr>
        <p:spPr/>
        <p:txBody>
          <a:bodyPr/>
          <a:lstStyle/>
          <a:p>
            <a:r>
              <a:rPr lang="en-US" sz="3600"/>
              <a:t>Tạo project Python trong PyCharm</a:t>
            </a:r>
          </a:p>
        </p:txBody>
      </p:sp>
      <p:sp>
        <p:nvSpPr>
          <p:cNvPr id="4" name="Slide Number Placeholder 3">
            <a:extLst>
              <a:ext uri="{FF2B5EF4-FFF2-40B4-BE49-F238E27FC236}">
                <a16:creationId xmlns:a16="http://schemas.microsoft.com/office/drawing/2014/main" id="{6C8900F3-2180-E0E4-B0AD-EDECDB8F58F6}"/>
              </a:ext>
            </a:extLst>
          </p:cNvPr>
          <p:cNvSpPr>
            <a:spLocks noGrp="1"/>
          </p:cNvSpPr>
          <p:nvPr>
            <p:ph type="sldNum" sz="quarter" idx="12"/>
          </p:nvPr>
        </p:nvSpPr>
        <p:spPr/>
        <p:txBody>
          <a:bodyPr/>
          <a:lstStyle/>
          <a:p>
            <a:pPr>
              <a:defRPr/>
            </a:pPr>
            <a:fld id="{7FA1032A-09AD-4DD9-B493-BBAF36D92A6C}" type="slidenum">
              <a:rPr lang="en-US" altLang="ko-KR" smtClean="0"/>
              <a:pPr>
                <a:defRPr/>
              </a:pPr>
              <a:t>17</a:t>
            </a:fld>
            <a:endParaRPr lang="en-US" altLang="ko-KR"/>
          </a:p>
        </p:txBody>
      </p:sp>
      <p:pic>
        <p:nvPicPr>
          <p:cNvPr id="5" name="Picture 4">
            <a:extLst>
              <a:ext uri="{FF2B5EF4-FFF2-40B4-BE49-F238E27FC236}">
                <a16:creationId xmlns:a16="http://schemas.microsoft.com/office/drawing/2014/main" id="{5C2554BC-A321-E1A2-98AE-54FDD2A08396}"/>
              </a:ext>
            </a:extLst>
          </p:cNvPr>
          <p:cNvPicPr>
            <a:picLocks noChangeAspect="1"/>
          </p:cNvPicPr>
          <p:nvPr/>
        </p:nvPicPr>
        <p:blipFill>
          <a:blip r:embed="rId2"/>
          <a:stretch>
            <a:fillRect/>
          </a:stretch>
        </p:blipFill>
        <p:spPr>
          <a:xfrm>
            <a:off x="1600200" y="2590800"/>
            <a:ext cx="6477000" cy="3957269"/>
          </a:xfrm>
          <a:prstGeom prst="rect">
            <a:avLst/>
          </a:prstGeom>
        </p:spPr>
      </p:pic>
      <p:sp>
        <p:nvSpPr>
          <p:cNvPr id="7" name="TextBox 6">
            <a:extLst>
              <a:ext uri="{FF2B5EF4-FFF2-40B4-BE49-F238E27FC236}">
                <a16:creationId xmlns:a16="http://schemas.microsoft.com/office/drawing/2014/main" id="{F44B9D8C-8FAD-2DDE-7F6A-26625EB45D07}"/>
              </a:ext>
            </a:extLst>
          </p:cNvPr>
          <p:cNvSpPr txBox="1"/>
          <p:nvPr/>
        </p:nvSpPr>
        <p:spPr>
          <a:xfrm>
            <a:off x="1066800" y="2098857"/>
            <a:ext cx="4572000" cy="341632"/>
          </a:xfrm>
          <a:prstGeom prst="rect">
            <a:avLst/>
          </a:prstGeom>
          <a:noFill/>
        </p:spPr>
        <p:txBody>
          <a:bodyPr wrap="square">
            <a:spAutoFit/>
          </a:bodyPr>
          <a:lstStyle/>
          <a:p>
            <a:pPr marL="0" lvl="0" indent="0" algn="just">
              <a:lnSpc>
                <a:spcPct val="90000"/>
              </a:lnSpc>
              <a:spcBef>
                <a:spcPts val="1000"/>
              </a:spcBef>
              <a:buClr>
                <a:srgbClr val="215D9F"/>
              </a:buClr>
              <a:buNone/>
            </a:pPr>
            <a:r>
              <a:rPr lang="en-US" sz="1800">
                <a:solidFill>
                  <a:prstClr val="black"/>
                </a:solidFill>
                <a:latin typeface="Cambria" panose="02040503050406030204" pitchFamily="18" charset="0"/>
              </a:rPr>
              <a:t>Chỉnh cấu hình tới Python 39 mà ta đã cài</a:t>
            </a:r>
          </a:p>
        </p:txBody>
      </p:sp>
      <p:sp>
        <p:nvSpPr>
          <p:cNvPr id="8" name="Speech Bubble: Rectangle 7">
            <a:extLst>
              <a:ext uri="{FF2B5EF4-FFF2-40B4-BE49-F238E27FC236}">
                <a16:creationId xmlns:a16="http://schemas.microsoft.com/office/drawing/2014/main" id="{0ACE8553-3475-93A3-1636-B57C281AF164}"/>
              </a:ext>
            </a:extLst>
          </p:cNvPr>
          <p:cNvSpPr/>
          <p:nvPr/>
        </p:nvSpPr>
        <p:spPr>
          <a:xfrm>
            <a:off x="4419600" y="4267200"/>
            <a:ext cx="3429000" cy="457200"/>
          </a:xfrm>
          <a:prstGeom prst="wedgeRectCallout">
            <a:avLst>
              <a:gd name="adj1" fmla="val 47518"/>
              <a:gd name="adj2" fmla="val 12181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Ko thấy Python thì bấm vào đây</a:t>
            </a:r>
          </a:p>
        </p:txBody>
      </p:sp>
    </p:spTree>
    <p:extLst>
      <p:ext uri="{BB962C8B-B14F-4D97-AF65-F5344CB8AC3E}">
        <p14:creationId xmlns:p14="http://schemas.microsoft.com/office/powerpoint/2010/main" val="280901762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7333-82BE-F00B-1837-8FA36AC7320C}"/>
              </a:ext>
            </a:extLst>
          </p:cNvPr>
          <p:cNvSpPr>
            <a:spLocks noGrp="1"/>
          </p:cNvSpPr>
          <p:nvPr>
            <p:ph type="title"/>
          </p:nvPr>
        </p:nvSpPr>
        <p:spPr/>
        <p:txBody>
          <a:bodyPr/>
          <a:lstStyle/>
          <a:p>
            <a:r>
              <a:rPr lang="en-US" sz="3600"/>
              <a:t>Tạo project Python trong PyCharm</a:t>
            </a:r>
          </a:p>
        </p:txBody>
      </p:sp>
      <p:sp>
        <p:nvSpPr>
          <p:cNvPr id="4" name="Slide Number Placeholder 3">
            <a:extLst>
              <a:ext uri="{FF2B5EF4-FFF2-40B4-BE49-F238E27FC236}">
                <a16:creationId xmlns:a16="http://schemas.microsoft.com/office/drawing/2014/main" id="{EDE680D2-646C-ABC5-CF03-CDBD65780F41}"/>
              </a:ext>
            </a:extLst>
          </p:cNvPr>
          <p:cNvSpPr>
            <a:spLocks noGrp="1"/>
          </p:cNvSpPr>
          <p:nvPr>
            <p:ph type="sldNum" sz="quarter" idx="12"/>
          </p:nvPr>
        </p:nvSpPr>
        <p:spPr/>
        <p:txBody>
          <a:bodyPr/>
          <a:lstStyle/>
          <a:p>
            <a:pPr>
              <a:defRPr/>
            </a:pPr>
            <a:fld id="{7FA1032A-09AD-4DD9-B493-BBAF36D92A6C}" type="slidenum">
              <a:rPr lang="en-US" altLang="ko-KR" smtClean="0"/>
              <a:pPr>
                <a:defRPr/>
              </a:pPr>
              <a:t>18</a:t>
            </a:fld>
            <a:endParaRPr lang="en-US" altLang="ko-KR"/>
          </a:p>
        </p:txBody>
      </p:sp>
      <p:pic>
        <p:nvPicPr>
          <p:cNvPr id="5" name="Picture 4">
            <a:extLst>
              <a:ext uri="{FF2B5EF4-FFF2-40B4-BE49-F238E27FC236}">
                <a16:creationId xmlns:a16="http://schemas.microsoft.com/office/drawing/2014/main" id="{0DA9D40B-4AA8-EBDF-B3B5-C825F4A19D68}"/>
              </a:ext>
            </a:extLst>
          </p:cNvPr>
          <p:cNvPicPr>
            <a:picLocks noChangeAspect="1"/>
          </p:cNvPicPr>
          <p:nvPr/>
        </p:nvPicPr>
        <p:blipFill>
          <a:blip r:embed="rId2"/>
          <a:stretch>
            <a:fillRect/>
          </a:stretch>
        </p:blipFill>
        <p:spPr>
          <a:xfrm>
            <a:off x="1447801" y="1720716"/>
            <a:ext cx="6858000" cy="5028120"/>
          </a:xfrm>
          <a:prstGeom prst="rect">
            <a:avLst/>
          </a:prstGeom>
        </p:spPr>
      </p:pic>
    </p:spTree>
    <p:extLst>
      <p:ext uri="{BB962C8B-B14F-4D97-AF65-F5344CB8AC3E}">
        <p14:creationId xmlns:p14="http://schemas.microsoft.com/office/powerpoint/2010/main" val="241065065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60D40-C347-4443-F745-15F83AF6AEEE}"/>
              </a:ext>
            </a:extLst>
          </p:cNvPr>
          <p:cNvSpPr>
            <a:spLocks noGrp="1"/>
          </p:cNvSpPr>
          <p:nvPr>
            <p:ph type="title"/>
          </p:nvPr>
        </p:nvSpPr>
        <p:spPr/>
        <p:txBody>
          <a:bodyPr/>
          <a:lstStyle/>
          <a:p>
            <a:r>
              <a:rPr lang="en-US" sz="3600"/>
              <a:t>Tạo project Python trong PyCharm</a:t>
            </a:r>
          </a:p>
        </p:txBody>
      </p:sp>
      <p:sp>
        <p:nvSpPr>
          <p:cNvPr id="4" name="Slide Number Placeholder 3">
            <a:extLst>
              <a:ext uri="{FF2B5EF4-FFF2-40B4-BE49-F238E27FC236}">
                <a16:creationId xmlns:a16="http://schemas.microsoft.com/office/drawing/2014/main" id="{4034388F-429E-5D32-0563-87C31839ABE0}"/>
              </a:ext>
            </a:extLst>
          </p:cNvPr>
          <p:cNvSpPr>
            <a:spLocks noGrp="1"/>
          </p:cNvSpPr>
          <p:nvPr>
            <p:ph type="sldNum" sz="quarter" idx="12"/>
          </p:nvPr>
        </p:nvSpPr>
        <p:spPr/>
        <p:txBody>
          <a:bodyPr/>
          <a:lstStyle/>
          <a:p>
            <a:pPr>
              <a:defRPr/>
            </a:pPr>
            <a:fld id="{7FA1032A-09AD-4DD9-B493-BBAF36D92A6C}" type="slidenum">
              <a:rPr lang="en-US" altLang="ko-KR" smtClean="0"/>
              <a:pPr>
                <a:defRPr/>
              </a:pPr>
              <a:t>19</a:t>
            </a:fld>
            <a:endParaRPr lang="en-US" altLang="ko-KR"/>
          </a:p>
        </p:txBody>
      </p:sp>
      <p:pic>
        <p:nvPicPr>
          <p:cNvPr id="5" name="Picture 4">
            <a:extLst>
              <a:ext uri="{FF2B5EF4-FFF2-40B4-BE49-F238E27FC236}">
                <a16:creationId xmlns:a16="http://schemas.microsoft.com/office/drawing/2014/main" id="{38147F4B-621B-6402-C185-30628AE27538}"/>
              </a:ext>
            </a:extLst>
          </p:cNvPr>
          <p:cNvPicPr>
            <a:picLocks noChangeAspect="1"/>
          </p:cNvPicPr>
          <p:nvPr/>
        </p:nvPicPr>
        <p:blipFill>
          <a:blip r:embed="rId2"/>
          <a:stretch>
            <a:fillRect/>
          </a:stretch>
        </p:blipFill>
        <p:spPr>
          <a:xfrm>
            <a:off x="1752600" y="2257636"/>
            <a:ext cx="6599714" cy="4032244"/>
          </a:xfrm>
          <a:prstGeom prst="rect">
            <a:avLst/>
          </a:prstGeom>
        </p:spPr>
      </p:pic>
      <p:sp>
        <p:nvSpPr>
          <p:cNvPr id="6" name="Speech Bubble: Rectangle 5">
            <a:extLst>
              <a:ext uri="{FF2B5EF4-FFF2-40B4-BE49-F238E27FC236}">
                <a16:creationId xmlns:a16="http://schemas.microsoft.com/office/drawing/2014/main" id="{BC9EFED8-BB09-9C47-9ACE-F9575988C361}"/>
              </a:ext>
            </a:extLst>
          </p:cNvPr>
          <p:cNvSpPr/>
          <p:nvPr/>
        </p:nvSpPr>
        <p:spPr>
          <a:xfrm>
            <a:off x="5181600" y="5029200"/>
            <a:ext cx="1542256" cy="533400"/>
          </a:xfrm>
          <a:prstGeom prst="wedgeRectCallout">
            <a:avLst>
              <a:gd name="adj1" fmla="val 81719"/>
              <a:gd name="adj2" fmla="val 13222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Click vào đây</a:t>
            </a:r>
          </a:p>
        </p:txBody>
      </p:sp>
    </p:spTree>
    <p:extLst>
      <p:ext uri="{BB962C8B-B14F-4D97-AF65-F5344CB8AC3E}">
        <p14:creationId xmlns:p14="http://schemas.microsoft.com/office/powerpoint/2010/main" val="80101908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슬라이드 번호 개체 틀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hangingPunct="0">
              <a:spcBef>
                <a:spcPct val="0"/>
              </a:spcBef>
              <a:spcAft>
                <a:spcPct val="0"/>
              </a:spcAft>
              <a:defRPr kumimoji="1">
                <a:solidFill>
                  <a:schemeClr val="tx1"/>
                </a:solidFill>
                <a:latin typeface="굴림" pitchFamily="34" charset="-127"/>
                <a:ea typeface="굴림" pitchFamily="34" charset="-127"/>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D490C5-CFF6-4391-BF28-691E20942CE8}" type="slidenum">
              <a:rPr kumimoji="0" lang="ko-KR" altLang="en-US" sz="1200" b="0" i="0" u="none" strike="noStrike" kern="1200" cap="none" spc="0" normalizeH="0" baseline="0" noProof="0" smtClean="0">
                <a:ln>
                  <a:noFill/>
                </a:ln>
                <a:solidFill>
                  <a:srgbClr val="FFFFFF"/>
                </a:solidFill>
                <a:effectLst/>
                <a:uLnTx/>
                <a:uFillTx/>
                <a:latin typeface="굴림" pitchFamily="34" charset="-127"/>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ko-KR" sz="1200" b="0" i="0" u="none" strike="noStrike" kern="1200" cap="none" spc="0" normalizeH="0" baseline="0" noProof="0">
              <a:ln>
                <a:noFill/>
              </a:ln>
              <a:solidFill>
                <a:srgbClr val="FFFFFF"/>
              </a:solidFill>
              <a:effectLst/>
              <a:uLnTx/>
              <a:uFillTx/>
              <a:latin typeface="굴림" pitchFamily="34" charset="-127"/>
              <a:ea typeface="굴림" pitchFamily="34" charset="-127"/>
              <a:cs typeface="+mn-cs"/>
            </a:endParaRPr>
          </a:p>
        </p:txBody>
      </p:sp>
      <p:sp>
        <p:nvSpPr>
          <p:cNvPr id="2" name="제목 1">
            <a:extLst>
              <a:ext uri="{FF2B5EF4-FFF2-40B4-BE49-F238E27FC236}">
                <a16:creationId xmlns:a16="http://schemas.microsoft.com/office/drawing/2014/main" id="{A28502D9-E427-81CA-1149-794325B83CEE}"/>
              </a:ext>
            </a:extLst>
          </p:cNvPr>
          <p:cNvSpPr txBox="1">
            <a:spLocks/>
          </p:cNvSpPr>
          <p:nvPr/>
        </p:nvSpPr>
        <p:spPr bwMode="auto">
          <a:xfrm>
            <a:off x="0" y="-1"/>
            <a:ext cx="9144000" cy="1976437"/>
          </a:xfrm>
          <a:prstGeom prst="rect">
            <a:avLst/>
          </a:prstGeom>
          <a:noFill/>
          <a:ln>
            <a:noFill/>
          </a:ln>
        </p:spPr>
        <p:txBody>
          <a:bodyPr vert="horz" wrap="square" lIns="91440" tIns="45720" rIns="91440" bIns="45720" numCol="1" rtlCol="0" anchor="ctr" anchorCtr="0" compatLnSpc="1">
            <a:prstTxWarp prst="textNoShape">
              <a:avLst/>
            </a:prstTxWarp>
            <a:normAutofit/>
          </a:bodyPr>
          <a:lst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1" lang="en-US" altLang="ko-KR" sz="4400" b="1" i="0" u="none" strike="noStrike" kern="1200" cap="none" spc="0" normalizeH="0" baseline="0" noProof="0">
                <a:ln>
                  <a:noFill/>
                </a:ln>
                <a:solidFill>
                  <a:srgbClr val="0000CC"/>
                </a:solidFill>
                <a:effectLst>
                  <a:outerShdw blurRad="38100" dist="38100" dir="2700000" algn="tl">
                    <a:srgbClr val="000000">
                      <a:alpha val="43137"/>
                    </a:srgbClr>
                  </a:outerShdw>
                </a:effectLst>
                <a:uLnTx/>
                <a:uFillTx/>
                <a:latin typeface="Comic Sans MS" pitchFamily="66" charset="0"/>
                <a:cs typeface="+mj-cs"/>
              </a:rPr>
              <a:t>Mục tiêu bài học</a:t>
            </a:r>
            <a:endParaRPr kumimoji="1" lang="ko-KR" altLang="en-US" sz="3200" b="1" i="0"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Comic Sans MS" pitchFamily="66" charset="0"/>
            </a:endParaRPr>
          </a:p>
        </p:txBody>
      </p:sp>
      <p:sp>
        <p:nvSpPr>
          <p:cNvPr id="4" name="Rectangle 3">
            <a:extLst>
              <a:ext uri="{FF2B5EF4-FFF2-40B4-BE49-F238E27FC236}">
                <a16:creationId xmlns:a16="http://schemas.microsoft.com/office/drawing/2014/main" id="{F987E563-A729-518E-5C0D-705948FD88C1}"/>
              </a:ext>
            </a:extLst>
          </p:cNvPr>
          <p:cNvSpPr txBox="1">
            <a:spLocks noChangeArrowheads="1"/>
          </p:cNvSpPr>
          <p:nvPr/>
        </p:nvSpPr>
        <p:spPr bwMode="auto">
          <a:xfrm>
            <a:off x="571500" y="2286000"/>
            <a:ext cx="8001000" cy="3048000"/>
          </a:xfrm>
          <a:prstGeom prst="rect">
            <a:avLst/>
          </a:prstGeom>
          <a:noFill/>
          <a:ln w="254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355600" lvl="1" indent="-355600" fontAlgn="auto">
              <a:spcBef>
                <a:spcPts val="0"/>
              </a:spcBef>
              <a:spcAft>
                <a:spcPts val="600"/>
              </a:spcAft>
              <a:buClr>
                <a:srgbClr val="0000CC"/>
              </a:buClr>
              <a:buSzPct val="80000"/>
              <a:buFont typeface="Wingdings" pitchFamily="2" charset="2"/>
              <a:buChar char="Ø"/>
              <a:defRPr/>
            </a:pPr>
            <a:r>
              <a:rPr kumimoji="0" lang="vi-VN" altLang="ko-KR" sz="2400" b="1">
                <a:solidFill>
                  <a:srgbClr val="0000CC"/>
                </a:solidFill>
                <a:latin typeface="Comic Sans MS" pitchFamily="66" charset="0"/>
                <a:ea typeface="굴림" pitchFamily="34" charset="-127"/>
                <a:cs typeface="Times New Roman" pitchFamily="18" charset="0"/>
              </a:rPr>
              <a:t>Nắm được khái niệm ngôn ngữ lập trình Python</a:t>
            </a:r>
          </a:p>
          <a:p>
            <a:pPr marL="355600" lvl="1" indent="-355600" fontAlgn="auto">
              <a:spcBef>
                <a:spcPts val="0"/>
              </a:spcBef>
              <a:spcAft>
                <a:spcPts val="600"/>
              </a:spcAft>
              <a:buClr>
                <a:srgbClr val="0000CC"/>
              </a:buClr>
              <a:buSzPct val="80000"/>
              <a:buFont typeface="Wingdings" pitchFamily="2" charset="2"/>
              <a:buChar char="Ø"/>
              <a:defRPr/>
            </a:pPr>
            <a:r>
              <a:rPr kumimoji="0" lang="vi-VN" altLang="ko-KR" sz="2400" b="1">
                <a:solidFill>
                  <a:srgbClr val="0000CC"/>
                </a:solidFill>
                <a:latin typeface="Comic Sans MS" pitchFamily="66" charset="0"/>
                <a:ea typeface="굴림" pitchFamily="34" charset="-127"/>
                <a:cs typeface="Times New Roman" pitchFamily="18" charset="0"/>
              </a:rPr>
              <a:t>Biết cách tải và cải đặt Python</a:t>
            </a:r>
          </a:p>
          <a:p>
            <a:pPr marL="355600" lvl="1" indent="-355600" fontAlgn="auto">
              <a:spcBef>
                <a:spcPts val="0"/>
              </a:spcBef>
              <a:spcAft>
                <a:spcPts val="600"/>
              </a:spcAft>
              <a:buClr>
                <a:srgbClr val="0000CC"/>
              </a:buClr>
              <a:buSzPct val="80000"/>
              <a:buFont typeface="Wingdings" pitchFamily="2" charset="2"/>
              <a:buChar char="Ø"/>
              <a:defRPr/>
            </a:pPr>
            <a:r>
              <a:rPr kumimoji="0" lang="vi-VN" altLang="ko-KR" sz="2400" b="1">
                <a:solidFill>
                  <a:srgbClr val="0000CC"/>
                </a:solidFill>
                <a:latin typeface="Comic Sans MS" pitchFamily="66" charset="0"/>
                <a:ea typeface="굴림" pitchFamily="34" charset="-127"/>
                <a:cs typeface="Times New Roman" pitchFamily="18" charset="0"/>
              </a:rPr>
              <a:t>Sử dụng được một số công cụ lập trình như IDLE, PyCharm</a:t>
            </a:r>
          </a:p>
          <a:p>
            <a:pPr marL="355600" lvl="1" indent="-355600" fontAlgn="auto">
              <a:spcBef>
                <a:spcPts val="0"/>
              </a:spcBef>
              <a:spcAft>
                <a:spcPts val="600"/>
              </a:spcAft>
              <a:buClr>
                <a:srgbClr val="0000CC"/>
              </a:buClr>
              <a:buSzPct val="80000"/>
              <a:buFont typeface="Wingdings" pitchFamily="2" charset="2"/>
              <a:buChar char="Ø"/>
              <a:defRPr/>
            </a:pPr>
            <a:r>
              <a:rPr kumimoji="0" lang="vi-VN" altLang="ko-KR" sz="2400" b="1">
                <a:solidFill>
                  <a:srgbClr val="0000CC"/>
                </a:solidFill>
                <a:latin typeface="Comic Sans MS" pitchFamily="66" charset="0"/>
                <a:ea typeface="굴림" pitchFamily="34" charset="-127"/>
                <a:cs typeface="Times New Roman" pitchFamily="18" charset="0"/>
              </a:rPr>
              <a:t>Tạo được và hiểu được cấu trúc của một Project</a:t>
            </a:r>
            <a:endParaRPr kumimoji="0" lang="en-US" altLang="ko-KR" sz="2400" b="1">
              <a:solidFill>
                <a:srgbClr val="0000CC"/>
              </a:solidFill>
              <a:latin typeface="Comic Sans MS" pitchFamily="66" charset="0"/>
              <a:ea typeface="굴림" pitchFamily="34" charset="-127"/>
              <a:cs typeface="Times New Roman" pitchFamily="18" charset="0"/>
            </a:endParaRPr>
          </a:p>
          <a:p>
            <a:pPr marL="355600" lvl="1" indent="-355600" fontAlgn="auto">
              <a:spcBef>
                <a:spcPts val="0"/>
              </a:spcBef>
              <a:spcAft>
                <a:spcPts val="600"/>
              </a:spcAft>
              <a:buClr>
                <a:srgbClr val="0000CC"/>
              </a:buClr>
              <a:buSzPct val="80000"/>
              <a:buFont typeface="Wingdings" pitchFamily="2" charset="2"/>
              <a:buChar char="Ø"/>
              <a:defRPr/>
            </a:pPr>
            <a:r>
              <a:rPr kumimoji="0" lang="en-US" altLang="ko-KR" sz="2400" b="1">
                <a:solidFill>
                  <a:srgbClr val="0000CC"/>
                </a:solidFill>
                <a:latin typeface="Comic Sans MS" pitchFamily="66" charset="0"/>
                <a:ea typeface="굴림" pitchFamily="34" charset="-127"/>
                <a:cs typeface="Times New Roman" pitchFamily="18" charset="0"/>
              </a:rPr>
              <a:t>Các kiến thức cơ bản về ngôn ngữ lập trình Python</a:t>
            </a:r>
            <a:endParaRPr kumimoji="0" lang="vi-VN" altLang="ko-KR" sz="2400" b="1" dirty="0">
              <a:solidFill>
                <a:srgbClr val="0000CC"/>
              </a:solidFill>
              <a:latin typeface="Comic Sans MS" pitchFamily="66" charset="0"/>
              <a:ea typeface="굴림" pitchFamily="34" charset="-127"/>
              <a:cs typeface="Times New Roman" pitchFamily="18" charset="0"/>
            </a:endParaRPr>
          </a:p>
        </p:txBody>
      </p:sp>
    </p:spTree>
    <p:extLst>
      <p:ext uri="{BB962C8B-B14F-4D97-AF65-F5344CB8AC3E}">
        <p14:creationId xmlns:p14="http://schemas.microsoft.com/office/powerpoint/2010/main" val="187212808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B27B0-AD3A-896A-4592-101A6EBA41AA}"/>
              </a:ext>
            </a:extLst>
          </p:cNvPr>
          <p:cNvSpPr>
            <a:spLocks noGrp="1"/>
          </p:cNvSpPr>
          <p:nvPr>
            <p:ph type="title"/>
          </p:nvPr>
        </p:nvSpPr>
        <p:spPr/>
        <p:txBody>
          <a:bodyPr/>
          <a:lstStyle/>
          <a:p>
            <a:r>
              <a:rPr lang="en-US" sz="3600"/>
              <a:t>Tạo project Python trong PyCharm</a:t>
            </a:r>
          </a:p>
        </p:txBody>
      </p:sp>
      <p:sp>
        <p:nvSpPr>
          <p:cNvPr id="4" name="Slide Number Placeholder 3">
            <a:extLst>
              <a:ext uri="{FF2B5EF4-FFF2-40B4-BE49-F238E27FC236}">
                <a16:creationId xmlns:a16="http://schemas.microsoft.com/office/drawing/2014/main" id="{ACBD7CD5-B7F6-1AFD-0716-196D160FD1E7}"/>
              </a:ext>
            </a:extLst>
          </p:cNvPr>
          <p:cNvSpPr>
            <a:spLocks noGrp="1"/>
          </p:cNvSpPr>
          <p:nvPr>
            <p:ph type="sldNum" sz="quarter" idx="12"/>
          </p:nvPr>
        </p:nvSpPr>
        <p:spPr/>
        <p:txBody>
          <a:bodyPr/>
          <a:lstStyle/>
          <a:p>
            <a:pPr>
              <a:defRPr/>
            </a:pPr>
            <a:fld id="{7FA1032A-09AD-4DD9-B493-BBAF36D92A6C}" type="slidenum">
              <a:rPr lang="en-US" altLang="ko-KR" smtClean="0"/>
              <a:pPr>
                <a:defRPr/>
              </a:pPr>
              <a:t>20</a:t>
            </a:fld>
            <a:endParaRPr lang="en-US" altLang="ko-KR"/>
          </a:p>
        </p:txBody>
      </p:sp>
      <p:pic>
        <p:nvPicPr>
          <p:cNvPr id="5" name="Picture 4">
            <a:extLst>
              <a:ext uri="{FF2B5EF4-FFF2-40B4-BE49-F238E27FC236}">
                <a16:creationId xmlns:a16="http://schemas.microsoft.com/office/drawing/2014/main" id="{A3133439-C9CD-5034-A50B-94C9F00CA0D0}"/>
              </a:ext>
            </a:extLst>
          </p:cNvPr>
          <p:cNvPicPr>
            <a:picLocks noChangeAspect="1"/>
          </p:cNvPicPr>
          <p:nvPr/>
        </p:nvPicPr>
        <p:blipFill>
          <a:blip r:embed="rId2"/>
          <a:stretch>
            <a:fillRect/>
          </a:stretch>
        </p:blipFill>
        <p:spPr>
          <a:xfrm>
            <a:off x="1128815" y="2286000"/>
            <a:ext cx="7203834" cy="3827037"/>
          </a:xfrm>
          <a:prstGeom prst="rect">
            <a:avLst/>
          </a:prstGeom>
        </p:spPr>
      </p:pic>
    </p:spTree>
    <p:extLst>
      <p:ext uri="{BB962C8B-B14F-4D97-AF65-F5344CB8AC3E}">
        <p14:creationId xmlns:p14="http://schemas.microsoft.com/office/powerpoint/2010/main" val="8782537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7C7A60-3A7A-2F32-85BE-94737FA9EE0F}"/>
              </a:ext>
            </a:extLst>
          </p:cNvPr>
          <p:cNvSpPr>
            <a:spLocks noGrp="1"/>
          </p:cNvSpPr>
          <p:nvPr>
            <p:ph type="sldNum" sz="quarter" idx="12"/>
          </p:nvPr>
        </p:nvSpPr>
        <p:spPr/>
        <p:txBody>
          <a:bodyPr/>
          <a:lstStyle/>
          <a:p>
            <a:pPr>
              <a:defRPr/>
            </a:pPr>
            <a:fld id="{7FA1032A-09AD-4DD9-B493-BBAF36D92A6C}" type="slidenum">
              <a:rPr lang="en-US" altLang="ko-KR" smtClean="0"/>
              <a:pPr>
                <a:defRPr/>
              </a:pPr>
              <a:t>21</a:t>
            </a:fld>
            <a:endParaRPr lang="en-US" altLang="ko-KR"/>
          </a:p>
        </p:txBody>
      </p:sp>
      <p:pic>
        <p:nvPicPr>
          <p:cNvPr id="5" name="Picture 4">
            <a:extLst>
              <a:ext uri="{FF2B5EF4-FFF2-40B4-BE49-F238E27FC236}">
                <a16:creationId xmlns:a16="http://schemas.microsoft.com/office/drawing/2014/main" id="{7C219346-DBA2-E8C7-BB51-844629280347}"/>
              </a:ext>
            </a:extLst>
          </p:cNvPr>
          <p:cNvPicPr>
            <a:picLocks noChangeAspect="1"/>
          </p:cNvPicPr>
          <p:nvPr/>
        </p:nvPicPr>
        <p:blipFill>
          <a:blip r:embed="rId2"/>
          <a:stretch>
            <a:fillRect/>
          </a:stretch>
        </p:blipFill>
        <p:spPr>
          <a:xfrm>
            <a:off x="4124120" y="2561837"/>
            <a:ext cx="4791075" cy="1734326"/>
          </a:xfrm>
          <a:prstGeom prst="rect">
            <a:avLst/>
          </a:prstGeom>
        </p:spPr>
      </p:pic>
      <p:sp>
        <p:nvSpPr>
          <p:cNvPr id="7" name="TextBox 6">
            <a:extLst>
              <a:ext uri="{FF2B5EF4-FFF2-40B4-BE49-F238E27FC236}">
                <a16:creationId xmlns:a16="http://schemas.microsoft.com/office/drawing/2014/main" id="{A1FDB7FF-6E58-4394-0E8A-E0C99E8C64E1}"/>
              </a:ext>
            </a:extLst>
          </p:cNvPr>
          <p:cNvSpPr txBox="1"/>
          <p:nvPr/>
        </p:nvSpPr>
        <p:spPr>
          <a:xfrm>
            <a:off x="923925" y="2192145"/>
            <a:ext cx="6118225" cy="2478627"/>
          </a:xfrm>
          <a:prstGeom prst="rect">
            <a:avLst/>
          </a:prstGeom>
          <a:noFill/>
        </p:spPr>
        <p:txBody>
          <a:bodyPr wrap="square">
            <a:spAutoFit/>
          </a:bodyPr>
          <a:lstStyle/>
          <a:p>
            <a:pPr marL="0" lvl="0" indent="0" algn="just">
              <a:lnSpc>
                <a:spcPct val="90000"/>
              </a:lnSpc>
              <a:spcBef>
                <a:spcPts val="1000"/>
              </a:spcBef>
              <a:buClr>
                <a:srgbClr val="215D9F"/>
              </a:buClr>
              <a:buNone/>
            </a:pPr>
            <a:r>
              <a:rPr lang="en-US" sz="1800">
                <a:solidFill>
                  <a:prstClr val="black"/>
                </a:solidFill>
                <a:latin typeface="Cambria" panose="02040503050406030204" pitchFamily="18" charset="0"/>
              </a:rPr>
              <a:t>Để tạo tập tin Python: Ta bấm chuột phải vào Project HelloWorld/ chọn New/ Python File:</a:t>
            </a:r>
          </a:p>
          <a:p>
            <a:pPr marL="0" lvl="0" indent="0" algn="just">
              <a:lnSpc>
                <a:spcPct val="90000"/>
              </a:lnSpc>
              <a:spcBef>
                <a:spcPts val="1000"/>
              </a:spcBef>
              <a:buClr>
                <a:srgbClr val="215D9F"/>
              </a:buClr>
              <a:buNone/>
            </a:pPr>
            <a:endParaRPr lang="en-US" sz="1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1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180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en-US" sz="1800">
                <a:solidFill>
                  <a:prstClr val="black"/>
                </a:solidFill>
                <a:latin typeface="Cambria" panose="02040503050406030204" pitchFamily="18" charset="0"/>
              </a:rPr>
              <a:t>Ta tạo thử tập tin SayHello:</a:t>
            </a:r>
          </a:p>
        </p:txBody>
      </p:sp>
      <p:pic>
        <p:nvPicPr>
          <p:cNvPr id="9" name="Picture 8">
            <a:extLst>
              <a:ext uri="{FF2B5EF4-FFF2-40B4-BE49-F238E27FC236}">
                <a16:creationId xmlns:a16="http://schemas.microsoft.com/office/drawing/2014/main" id="{31EA34A7-5501-13FF-7B54-0ABF85925B60}"/>
              </a:ext>
            </a:extLst>
          </p:cNvPr>
          <p:cNvPicPr>
            <a:picLocks noChangeAspect="1"/>
          </p:cNvPicPr>
          <p:nvPr/>
        </p:nvPicPr>
        <p:blipFill>
          <a:blip r:embed="rId3"/>
          <a:stretch>
            <a:fillRect/>
          </a:stretch>
        </p:blipFill>
        <p:spPr>
          <a:xfrm>
            <a:off x="4267200" y="4406926"/>
            <a:ext cx="4215327" cy="2110390"/>
          </a:xfrm>
          <a:prstGeom prst="rect">
            <a:avLst/>
          </a:prstGeom>
        </p:spPr>
      </p:pic>
      <p:sp>
        <p:nvSpPr>
          <p:cNvPr id="12" name="Title 1">
            <a:extLst>
              <a:ext uri="{FF2B5EF4-FFF2-40B4-BE49-F238E27FC236}">
                <a16:creationId xmlns:a16="http://schemas.microsoft.com/office/drawing/2014/main" id="{48BA606C-B0EA-9A66-0580-676A0A897863}"/>
              </a:ext>
            </a:extLst>
          </p:cNvPr>
          <p:cNvSpPr>
            <a:spLocks noGrp="1"/>
          </p:cNvSpPr>
          <p:nvPr>
            <p:ph type="title"/>
          </p:nvPr>
        </p:nvSpPr>
        <p:spPr>
          <a:xfrm>
            <a:off x="1150938" y="214313"/>
            <a:ext cx="7793037" cy="1462087"/>
          </a:xfrm>
        </p:spPr>
        <p:txBody>
          <a:bodyPr/>
          <a:lstStyle/>
          <a:p>
            <a:r>
              <a:rPr lang="en-US" sz="3600"/>
              <a:t>Tạo project Python trong PyCharm</a:t>
            </a:r>
          </a:p>
        </p:txBody>
      </p:sp>
    </p:spTree>
    <p:extLst>
      <p:ext uri="{BB962C8B-B14F-4D97-AF65-F5344CB8AC3E}">
        <p14:creationId xmlns:p14="http://schemas.microsoft.com/office/powerpoint/2010/main" val="283528884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2E62-EEB0-F8DF-0978-6CFB75A88A90}"/>
              </a:ext>
            </a:extLst>
          </p:cNvPr>
          <p:cNvSpPr>
            <a:spLocks noGrp="1"/>
          </p:cNvSpPr>
          <p:nvPr>
            <p:ph type="title"/>
          </p:nvPr>
        </p:nvSpPr>
        <p:spPr/>
        <p:txBody>
          <a:bodyPr/>
          <a:lstStyle/>
          <a:p>
            <a:r>
              <a:rPr lang="en-US" sz="3600"/>
              <a:t>Tạo project Python trong PyCharm</a:t>
            </a:r>
          </a:p>
        </p:txBody>
      </p:sp>
      <p:sp>
        <p:nvSpPr>
          <p:cNvPr id="4" name="Slide Number Placeholder 3">
            <a:extLst>
              <a:ext uri="{FF2B5EF4-FFF2-40B4-BE49-F238E27FC236}">
                <a16:creationId xmlns:a16="http://schemas.microsoft.com/office/drawing/2014/main" id="{09F524EF-DD2A-1FA6-52C9-46FBA2410ED9}"/>
              </a:ext>
            </a:extLst>
          </p:cNvPr>
          <p:cNvSpPr>
            <a:spLocks noGrp="1"/>
          </p:cNvSpPr>
          <p:nvPr>
            <p:ph type="sldNum" sz="quarter" idx="12"/>
          </p:nvPr>
        </p:nvSpPr>
        <p:spPr/>
        <p:txBody>
          <a:bodyPr/>
          <a:lstStyle/>
          <a:p>
            <a:pPr>
              <a:defRPr/>
            </a:pPr>
            <a:fld id="{7FA1032A-09AD-4DD9-B493-BBAF36D92A6C}" type="slidenum">
              <a:rPr lang="en-US" altLang="ko-KR" smtClean="0"/>
              <a:pPr>
                <a:defRPr/>
              </a:pPr>
              <a:t>22</a:t>
            </a:fld>
            <a:endParaRPr lang="en-US" altLang="ko-KR"/>
          </a:p>
        </p:txBody>
      </p:sp>
      <p:pic>
        <p:nvPicPr>
          <p:cNvPr id="5" name="Picture 4">
            <a:extLst>
              <a:ext uri="{FF2B5EF4-FFF2-40B4-BE49-F238E27FC236}">
                <a16:creationId xmlns:a16="http://schemas.microsoft.com/office/drawing/2014/main" id="{01E862BB-4222-4C21-B99A-C74438D6F693}"/>
              </a:ext>
            </a:extLst>
          </p:cNvPr>
          <p:cNvPicPr>
            <a:picLocks noChangeAspect="1"/>
          </p:cNvPicPr>
          <p:nvPr/>
        </p:nvPicPr>
        <p:blipFill>
          <a:blip r:embed="rId2"/>
          <a:stretch>
            <a:fillRect/>
          </a:stretch>
        </p:blipFill>
        <p:spPr>
          <a:xfrm>
            <a:off x="914400" y="2514600"/>
            <a:ext cx="7793037" cy="3372464"/>
          </a:xfrm>
          <a:prstGeom prst="rect">
            <a:avLst/>
          </a:prstGeom>
        </p:spPr>
      </p:pic>
    </p:spTree>
    <p:extLst>
      <p:ext uri="{BB962C8B-B14F-4D97-AF65-F5344CB8AC3E}">
        <p14:creationId xmlns:p14="http://schemas.microsoft.com/office/powerpoint/2010/main" val="320273839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255A-4AB0-D64A-BABE-023F7F2B5A04}"/>
              </a:ext>
            </a:extLst>
          </p:cNvPr>
          <p:cNvSpPr>
            <a:spLocks noGrp="1"/>
          </p:cNvSpPr>
          <p:nvPr>
            <p:ph type="title"/>
          </p:nvPr>
        </p:nvSpPr>
        <p:spPr/>
        <p:txBody>
          <a:bodyPr/>
          <a:lstStyle/>
          <a:p>
            <a:r>
              <a:rPr lang="en-US" sz="3600"/>
              <a:t>Tạo project Python trong PyCharm</a:t>
            </a:r>
          </a:p>
        </p:txBody>
      </p:sp>
      <p:sp>
        <p:nvSpPr>
          <p:cNvPr id="4" name="Slide Number Placeholder 3">
            <a:extLst>
              <a:ext uri="{FF2B5EF4-FFF2-40B4-BE49-F238E27FC236}">
                <a16:creationId xmlns:a16="http://schemas.microsoft.com/office/drawing/2014/main" id="{CBA1ECC0-5677-09C0-7759-AFD9B00EA54E}"/>
              </a:ext>
            </a:extLst>
          </p:cNvPr>
          <p:cNvSpPr>
            <a:spLocks noGrp="1"/>
          </p:cNvSpPr>
          <p:nvPr>
            <p:ph type="sldNum" sz="quarter" idx="12"/>
          </p:nvPr>
        </p:nvSpPr>
        <p:spPr/>
        <p:txBody>
          <a:bodyPr/>
          <a:lstStyle/>
          <a:p>
            <a:pPr>
              <a:defRPr/>
            </a:pPr>
            <a:fld id="{7FA1032A-09AD-4DD9-B493-BBAF36D92A6C}" type="slidenum">
              <a:rPr lang="en-US" altLang="ko-KR" smtClean="0"/>
              <a:pPr>
                <a:defRPr/>
              </a:pPr>
              <a:t>23</a:t>
            </a:fld>
            <a:endParaRPr lang="en-US" altLang="ko-KR"/>
          </a:p>
        </p:txBody>
      </p:sp>
      <p:pic>
        <p:nvPicPr>
          <p:cNvPr id="5" name="Picture 4">
            <a:extLst>
              <a:ext uri="{FF2B5EF4-FFF2-40B4-BE49-F238E27FC236}">
                <a16:creationId xmlns:a16="http://schemas.microsoft.com/office/drawing/2014/main" id="{4FD16493-B2CF-EE3A-0537-BEA23B9A05F6}"/>
              </a:ext>
            </a:extLst>
          </p:cNvPr>
          <p:cNvPicPr>
            <a:picLocks noChangeAspect="1"/>
          </p:cNvPicPr>
          <p:nvPr/>
        </p:nvPicPr>
        <p:blipFill>
          <a:blip r:embed="rId2"/>
          <a:stretch>
            <a:fillRect/>
          </a:stretch>
        </p:blipFill>
        <p:spPr>
          <a:xfrm>
            <a:off x="1752598" y="2622089"/>
            <a:ext cx="6988279" cy="1219030"/>
          </a:xfrm>
          <a:prstGeom prst="rect">
            <a:avLst/>
          </a:prstGeom>
        </p:spPr>
      </p:pic>
      <p:pic>
        <p:nvPicPr>
          <p:cNvPr id="6" name="Picture 5">
            <a:extLst>
              <a:ext uri="{FF2B5EF4-FFF2-40B4-BE49-F238E27FC236}">
                <a16:creationId xmlns:a16="http://schemas.microsoft.com/office/drawing/2014/main" id="{89C13EA4-55DD-6BF6-A821-88D7BC248A81}"/>
              </a:ext>
            </a:extLst>
          </p:cNvPr>
          <p:cNvPicPr>
            <a:picLocks noChangeAspect="1"/>
          </p:cNvPicPr>
          <p:nvPr/>
        </p:nvPicPr>
        <p:blipFill>
          <a:blip r:embed="rId3"/>
          <a:stretch>
            <a:fillRect/>
          </a:stretch>
        </p:blipFill>
        <p:spPr>
          <a:xfrm>
            <a:off x="4648200" y="4573890"/>
            <a:ext cx="4164114" cy="1669748"/>
          </a:xfrm>
          <a:prstGeom prst="rect">
            <a:avLst/>
          </a:prstGeom>
        </p:spPr>
      </p:pic>
      <p:sp>
        <p:nvSpPr>
          <p:cNvPr id="7" name="Content Placeholder 2">
            <a:extLst>
              <a:ext uri="{FF2B5EF4-FFF2-40B4-BE49-F238E27FC236}">
                <a16:creationId xmlns:a16="http://schemas.microsoft.com/office/drawing/2014/main" id="{1F618421-6160-E27A-C3FA-DB979E75E8C8}"/>
              </a:ext>
            </a:extLst>
          </p:cNvPr>
          <p:cNvSpPr txBox="1">
            <a:spLocks/>
          </p:cNvSpPr>
          <p:nvPr/>
        </p:nvSpPr>
        <p:spPr>
          <a:xfrm>
            <a:off x="457200" y="1981200"/>
            <a:ext cx="5334000" cy="41814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400">
                <a:solidFill>
                  <a:prstClr val="black"/>
                </a:solidFill>
                <a:latin typeface="Cambria" panose="02040503050406030204" pitchFamily="18" charset="0"/>
              </a:rPr>
              <a:t>Để chạy mã tập tin SayHello.py, các bạn vào Run/chọn Run</a:t>
            </a: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en-US" sz="2000">
                <a:solidFill>
                  <a:prstClr val="black"/>
                </a:solidFill>
                <a:latin typeface="Cambria" panose="02040503050406030204" pitchFamily="18" charset="0"/>
              </a:rPr>
              <a:t>Hoặc bấm chuột phải vào SayHello.py</a:t>
            </a:r>
          </a:p>
          <a:p>
            <a:pPr marL="0" lvl="0" indent="0" algn="just">
              <a:lnSpc>
                <a:spcPct val="90000"/>
              </a:lnSpc>
              <a:spcBef>
                <a:spcPts val="1000"/>
              </a:spcBef>
              <a:buClr>
                <a:srgbClr val="215D9F"/>
              </a:buClr>
              <a:buNone/>
            </a:pPr>
            <a:r>
              <a:rPr lang="en-US" sz="2000">
                <a:solidFill>
                  <a:prstClr val="black"/>
                </a:solidFill>
                <a:latin typeface="Cambria" panose="02040503050406030204" pitchFamily="18" charset="0"/>
              </a:rPr>
              <a:t>chọn Run SayHello</a:t>
            </a:r>
          </a:p>
        </p:txBody>
      </p:sp>
    </p:spTree>
    <p:extLst>
      <p:ext uri="{BB962C8B-B14F-4D97-AF65-F5344CB8AC3E}">
        <p14:creationId xmlns:p14="http://schemas.microsoft.com/office/powerpoint/2010/main" val="356834275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4B03C-0555-FD94-5952-B64B277BC400}"/>
              </a:ext>
            </a:extLst>
          </p:cNvPr>
          <p:cNvSpPr>
            <a:spLocks noGrp="1"/>
          </p:cNvSpPr>
          <p:nvPr>
            <p:ph type="title"/>
          </p:nvPr>
        </p:nvSpPr>
        <p:spPr/>
        <p:txBody>
          <a:bodyPr/>
          <a:lstStyle/>
          <a:p>
            <a:r>
              <a:rPr lang="en-US" sz="3600"/>
              <a:t>Tạo project Python trong PyCharm</a:t>
            </a:r>
          </a:p>
        </p:txBody>
      </p:sp>
      <p:sp>
        <p:nvSpPr>
          <p:cNvPr id="4" name="Slide Number Placeholder 3">
            <a:extLst>
              <a:ext uri="{FF2B5EF4-FFF2-40B4-BE49-F238E27FC236}">
                <a16:creationId xmlns:a16="http://schemas.microsoft.com/office/drawing/2014/main" id="{B36C98A7-6FC7-7A29-75DD-500E461306B7}"/>
              </a:ext>
            </a:extLst>
          </p:cNvPr>
          <p:cNvSpPr>
            <a:spLocks noGrp="1"/>
          </p:cNvSpPr>
          <p:nvPr>
            <p:ph type="sldNum" sz="quarter" idx="12"/>
          </p:nvPr>
        </p:nvSpPr>
        <p:spPr/>
        <p:txBody>
          <a:bodyPr/>
          <a:lstStyle/>
          <a:p>
            <a:pPr>
              <a:defRPr/>
            </a:pPr>
            <a:fld id="{7FA1032A-09AD-4DD9-B493-BBAF36D92A6C}" type="slidenum">
              <a:rPr lang="en-US" altLang="ko-KR" smtClean="0"/>
              <a:pPr>
                <a:defRPr/>
              </a:pPr>
              <a:t>24</a:t>
            </a:fld>
            <a:endParaRPr lang="en-US" altLang="ko-KR"/>
          </a:p>
        </p:txBody>
      </p:sp>
      <p:pic>
        <p:nvPicPr>
          <p:cNvPr id="5" name="Picture 4">
            <a:extLst>
              <a:ext uri="{FF2B5EF4-FFF2-40B4-BE49-F238E27FC236}">
                <a16:creationId xmlns:a16="http://schemas.microsoft.com/office/drawing/2014/main" id="{6BEC1790-B1E0-8127-D9E4-B823115A9B54}"/>
              </a:ext>
            </a:extLst>
          </p:cNvPr>
          <p:cNvPicPr>
            <a:picLocks noChangeAspect="1"/>
          </p:cNvPicPr>
          <p:nvPr/>
        </p:nvPicPr>
        <p:blipFill>
          <a:blip r:embed="rId2"/>
          <a:stretch>
            <a:fillRect/>
          </a:stretch>
        </p:blipFill>
        <p:spPr>
          <a:xfrm>
            <a:off x="914400" y="2202042"/>
            <a:ext cx="7599564" cy="4039138"/>
          </a:xfrm>
          <a:prstGeom prst="rect">
            <a:avLst/>
          </a:prstGeom>
        </p:spPr>
      </p:pic>
    </p:spTree>
    <p:extLst>
      <p:ext uri="{BB962C8B-B14F-4D97-AF65-F5344CB8AC3E}">
        <p14:creationId xmlns:p14="http://schemas.microsoft.com/office/powerpoint/2010/main" val="337193592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1C33-A87F-B022-EE00-BC4C1E6289E7}"/>
              </a:ext>
            </a:extLst>
          </p:cNvPr>
          <p:cNvSpPr>
            <a:spLocks noGrp="1"/>
          </p:cNvSpPr>
          <p:nvPr>
            <p:ph type="title"/>
          </p:nvPr>
        </p:nvSpPr>
        <p:spPr/>
        <p:txBody>
          <a:bodyPr/>
          <a:lstStyle/>
          <a:p>
            <a:r>
              <a:rPr lang="vi-VN"/>
              <a:t>Các kiến thức cơ bản về ngôn ngữ lập trình Python</a:t>
            </a:r>
            <a:endParaRPr lang="en-US"/>
          </a:p>
        </p:txBody>
      </p:sp>
      <p:sp>
        <p:nvSpPr>
          <p:cNvPr id="3" name="Content Placeholder 2">
            <a:extLst>
              <a:ext uri="{FF2B5EF4-FFF2-40B4-BE49-F238E27FC236}">
                <a16:creationId xmlns:a16="http://schemas.microsoft.com/office/drawing/2014/main" id="{8AB6D2F1-3D76-63AF-A73A-118D469FE0E8}"/>
              </a:ext>
            </a:extLst>
          </p:cNvPr>
          <p:cNvSpPr>
            <a:spLocks noGrp="1"/>
          </p:cNvSpPr>
          <p:nvPr>
            <p:ph idx="1"/>
          </p:nvPr>
        </p:nvSpPr>
        <p:spPr/>
        <p:txBody>
          <a:bodyPr/>
          <a:lstStyle/>
          <a:p>
            <a:r>
              <a:rPr lang="en-US"/>
              <a:t>Các kiểu dữ liệu cơ bản trong Python</a:t>
            </a:r>
          </a:p>
          <a:p>
            <a:r>
              <a:rPr lang="en-US"/>
              <a:t>Khai báo biến trong Python</a:t>
            </a:r>
          </a:p>
          <a:p>
            <a:r>
              <a:rPr lang="en-US"/>
              <a:t>Các toán tử thường dung</a:t>
            </a:r>
          </a:p>
          <a:p>
            <a:r>
              <a:rPr lang="en-US"/>
              <a:t>Cấu trúc điều kiện</a:t>
            </a:r>
          </a:p>
          <a:p>
            <a:r>
              <a:rPr lang="en-US"/>
              <a:t>Cấu trúc lặp</a:t>
            </a:r>
          </a:p>
        </p:txBody>
      </p:sp>
      <p:sp>
        <p:nvSpPr>
          <p:cNvPr id="4" name="Slide Number Placeholder 3">
            <a:extLst>
              <a:ext uri="{FF2B5EF4-FFF2-40B4-BE49-F238E27FC236}">
                <a16:creationId xmlns:a16="http://schemas.microsoft.com/office/drawing/2014/main" id="{5855D98E-0B3A-434A-3007-22DBEE2B8C20}"/>
              </a:ext>
            </a:extLst>
          </p:cNvPr>
          <p:cNvSpPr>
            <a:spLocks noGrp="1"/>
          </p:cNvSpPr>
          <p:nvPr>
            <p:ph type="sldNum" sz="quarter" idx="12"/>
          </p:nvPr>
        </p:nvSpPr>
        <p:spPr/>
        <p:txBody>
          <a:bodyPr/>
          <a:lstStyle/>
          <a:p>
            <a:pPr>
              <a:defRPr/>
            </a:pPr>
            <a:fld id="{7FA1032A-09AD-4DD9-B493-BBAF36D92A6C}" type="slidenum">
              <a:rPr lang="en-US" altLang="ko-KR" smtClean="0"/>
              <a:pPr>
                <a:defRPr/>
              </a:pPr>
              <a:t>25</a:t>
            </a:fld>
            <a:endParaRPr lang="en-US" altLang="ko-KR"/>
          </a:p>
        </p:txBody>
      </p:sp>
    </p:spTree>
    <p:extLst>
      <p:ext uri="{BB962C8B-B14F-4D97-AF65-F5344CB8AC3E}">
        <p14:creationId xmlns:p14="http://schemas.microsoft.com/office/powerpoint/2010/main" val="119639861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E5ED9-B162-B9AD-91FA-5BEB72B867F4}"/>
              </a:ext>
            </a:extLst>
          </p:cNvPr>
          <p:cNvSpPr>
            <a:spLocks noGrp="1"/>
          </p:cNvSpPr>
          <p:nvPr>
            <p:ph type="title"/>
          </p:nvPr>
        </p:nvSpPr>
        <p:spPr/>
        <p:txBody>
          <a:bodyPr/>
          <a:lstStyle/>
          <a:p>
            <a:r>
              <a:rPr lang="en-US" sz="3600"/>
              <a:t>Các kiểu dữ liệu cơ bản trong Python</a:t>
            </a:r>
          </a:p>
        </p:txBody>
      </p:sp>
      <p:sp>
        <p:nvSpPr>
          <p:cNvPr id="3" name="Content Placeholder 2">
            <a:extLst>
              <a:ext uri="{FF2B5EF4-FFF2-40B4-BE49-F238E27FC236}">
                <a16:creationId xmlns:a16="http://schemas.microsoft.com/office/drawing/2014/main" id="{F21A402C-A075-A560-23DA-F3C34485290D}"/>
              </a:ext>
            </a:extLst>
          </p:cNvPr>
          <p:cNvSpPr>
            <a:spLocks noGrp="1"/>
          </p:cNvSpPr>
          <p:nvPr>
            <p:ph idx="1"/>
          </p:nvPr>
        </p:nvSpPr>
        <p:spPr/>
        <p:txBody>
          <a:bodyPr/>
          <a:lstStyle/>
          <a:p>
            <a:r>
              <a:rPr lang="vi-VN" sz="2000">
                <a:latin typeface="Cambria" panose="02040503050406030204" pitchFamily="18" charset="0"/>
              </a:rPr>
              <a:t>Kiểu </a:t>
            </a:r>
            <a:r>
              <a:rPr lang="vi-VN" sz="2000" b="1">
                <a:latin typeface="Cambria" panose="02040503050406030204" pitchFamily="18" charset="0"/>
              </a:rPr>
              <a:t>int</a:t>
            </a:r>
            <a:r>
              <a:rPr lang="vi-VN" sz="2000">
                <a:latin typeface="Cambria" panose="02040503050406030204" pitchFamily="18" charset="0"/>
              </a:rPr>
              <a:t>: Kiểu số nguyên (không có chứa dấu chấm thập phân), có thể lưu các số nguyên âm và dương.</a:t>
            </a:r>
          </a:p>
          <a:p>
            <a:pPr lvl="1"/>
            <a:r>
              <a:rPr lang="vi-VN" sz="2000">
                <a:latin typeface="Cambria" panose="02040503050406030204" pitchFamily="18" charset="0"/>
              </a:rPr>
              <a:t>Ví dụ: 113, -114</a:t>
            </a:r>
          </a:p>
          <a:p>
            <a:r>
              <a:rPr lang="vi-VN" sz="2000">
                <a:latin typeface="Cambria" panose="02040503050406030204" pitchFamily="18" charset="0"/>
              </a:rPr>
              <a:t>Kiểu </a:t>
            </a:r>
            <a:r>
              <a:rPr lang="vi-VN" sz="2000" b="1">
                <a:latin typeface="Cambria" panose="02040503050406030204" pitchFamily="18" charset="0"/>
              </a:rPr>
              <a:t>float</a:t>
            </a:r>
            <a:r>
              <a:rPr lang="vi-VN" sz="2000">
                <a:latin typeface="Cambria" panose="02040503050406030204" pitchFamily="18" charset="0"/>
              </a:rPr>
              <a:t>: Kiểu số thực (có chứa dấu chấm thập phân),</a:t>
            </a:r>
          </a:p>
          <a:p>
            <a:pPr lvl="1"/>
            <a:r>
              <a:rPr lang="vi-VN" sz="2000">
                <a:latin typeface="Cambria" panose="02040503050406030204" pitchFamily="18" charset="0"/>
              </a:rPr>
              <a:t>ví dụ: 5.2, -7.3</a:t>
            </a:r>
          </a:p>
          <a:p>
            <a:r>
              <a:rPr lang="vi-VN" sz="2000">
                <a:latin typeface="Cambria" panose="02040503050406030204" pitchFamily="18" charset="0"/>
              </a:rPr>
              <a:t>Kiểu </a:t>
            </a:r>
            <a:r>
              <a:rPr lang="vi-VN" sz="2000" b="1">
                <a:latin typeface="Cambria" panose="02040503050406030204" pitchFamily="18" charset="0"/>
              </a:rPr>
              <a:t>str</a:t>
            </a:r>
            <a:r>
              <a:rPr lang="vi-VN" sz="2000">
                <a:latin typeface="Cambria" panose="02040503050406030204" pitchFamily="18" charset="0"/>
              </a:rPr>
              <a:t>: Kiểu chuỗi, để trong nháy đôi hoặc nháy đơn</a:t>
            </a:r>
          </a:p>
          <a:p>
            <a:pPr lvl="1"/>
            <a:r>
              <a:rPr lang="vi-VN" sz="2000">
                <a:latin typeface="Cambria" panose="02040503050406030204" pitchFamily="18" charset="0"/>
              </a:rPr>
              <a:t>Ví dụ: “Obama”, ‘Putin’</a:t>
            </a:r>
          </a:p>
          <a:p>
            <a:r>
              <a:rPr lang="vi-VN" sz="2000">
                <a:latin typeface="Cambria" panose="02040503050406030204" pitchFamily="18" charset="0"/>
              </a:rPr>
              <a:t>Kiểu </a:t>
            </a:r>
            <a:r>
              <a:rPr lang="vi-VN" sz="2000" b="1">
                <a:latin typeface="Cambria" panose="02040503050406030204" pitchFamily="18" charset="0"/>
              </a:rPr>
              <a:t>bool</a:t>
            </a:r>
            <a:r>
              <a:rPr lang="vi-VN" sz="2000">
                <a:latin typeface="Cambria" panose="02040503050406030204" pitchFamily="18" charset="0"/>
              </a:rPr>
              <a:t>: Kiểu luận lý, để lưu True hoặc False</a:t>
            </a:r>
          </a:p>
          <a:p>
            <a:pPr lvl="1"/>
            <a:r>
              <a:rPr lang="vi-VN" sz="2000">
                <a:latin typeface="Cambria" panose="02040503050406030204" pitchFamily="18" charset="0"/>
              </a:rPr>
              <a:t>Ví dụ 1: t1=True</a:t>
            </a:r>
          </a:p>
          <a:p>
            <a:pPr lvl="1"/>
            <a:r>
              <a:rPr lang="vi-VN" sz="2000">
                <a:latin typeface="Cambria" panose="02040503050406030204" pitchFamily="18" charset="0"/>
              </a:rPr>
              <a:t>Ví dụ 2: t2=False</a:t>
            </a:r>
          </a:p>
          <a:p>
            <a:endParaRPr lang="en-US"/>
          </a:p>
        </p:txBody>
      </p:sp>
      <p:sp>
        <p:nvSpPr>
          <p:cNvPr id="4" name="Slide Number Placeholder 3">
            <a:extLst>
              <a:ext uri="{FF2B5EF4-FFF2-40B4-BE49-F238E27FC236}">
                <a16:creationId xmlns:a16="http://schemas.microsoft.com/office/drawing/2014/main" id="{CE972F39-6E05-114D-1B12-AA622E02914F}"/>
              </a:ext>
            </a:extLst>
          </p:cNvPr>
          <p:cNvSpPr>
            <a:spLocks noGrp="1"/>
          </p:cNvSpPr>
          <p:nvPr>
            <p:ph type="sldNum" sz="quarter" idx="12"/>
          </p:nvPr>
        </p:nvSpPr>
        <p:spPr/>
        <p:txBody>
          <a:bodyPr/>
          <a:lstStyle/>
          <a:p>
            <a:pPr>
              <a:defRPr/>
            </a:pPr>
            <a:fld id="{7FA1032A-09AD-4DD9-B493-BBAF36D92A6C}" type="slidenum">
              <a:rPr lang="en-US" altLang="ko-KR" smtClean="0"/>
              <a:pPr>
                <a:defRPr/>
              </a:pPr>
              <a:t>26</a:t>
            </a:fld>
            <a:endParaRPr lang="en-US" altLang="ko-KR"/>
          </a:p>
        </p:txBody>
      </p:sp>
    </p:spTree>
    <p:extLst>
      <p:ext uri="{BB962C8B-B14F-4D97-AF65-F5344CB8AC3E}">
        <p14:creationId xmlns:p14="http://schemas.microsoft.com/office/powerpoint/2010/main" val="37832230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6F806-4FC1-9E93-E0CF-A731DC30B6FE}"/>
              </a:ext>
            </a:extLst>
          </p:cNvPr>
          <p:cNvSpPr>
            <a:spLocks noGrp="1"/>
          </p:cNvSpPr>
          <p:nvPr>
            <p:ph type="title"/>
          </p:nvPr>
        </p:nvSpPr>
        <p:spPr/>
        <p:txBody>
          <a:bodyPr/>
          <a:lstStyle/>
          <a:p>
            <a:r>
              <a:rPr lang="en-US"/>
              <a:t>Khai báo biến trong Python</a:t>
            </a:r>
          </a:p>
        </p:txBody>
      </p:sp>
      <p:sp>
        <p:nvSpPr>
          <p:cNvPr id="3" name="Content Placeholder 2">
            <a:extLst>
              <a:ext uri="{FF2B5EF4-FFF2-40B4-BE49-F238E27FC236}">
                <a16:creationId xmlns:a16="http://schemas.microsoft.com/office/drawing/2014/main" id="{BBC3F6DC-297F-3078-9158-EB48024521C7}"/>
              </a:ext>
            </a:extLst>
          </p:cNvPr>
          <p:cNvSpPr>
            <a:spLocks noGrp="1"/>
          </p:cNvSpPr>
          <p:nvPr>
            <p:ph idx="1"/>
          </p:nvPr>
        </p:nvSpPr>
        <p:spPr>
          <a:xfrm>
            <a:off x="533400" y="2029500"/>
            <a:ext cx="7772400" cy="4114800"/>
          </a:xfrm>
        </p:spPr>
        <p:txBody>
          <a:bodyPr/>
          <a:lstStyle/>
          <a:p>
            <a:r>
              <a:rPr lang="vi-VN" sz="1800"/>
              <a:t>Trong Python một biến không cần khai báo kiểu dữ liệu, khi ta gán giá trị thì tự động Python sẽ nội suy ra kiểu dữ liệu của biến. Như vậy một biến có thể có nhiều kiểu dữ liệu tùy thuộc vào giá trị mà ta gán. Ta có thể dùng hàm type() để kiểm tra kiểu dữ liệu của biến:</a:t>
            </a:r>
          </a:p>
          <a:p>
            <a:endParaRPr lang="en-US"/>
          </a:p>
        </p:txBody>
      </p:sp>
      <p:sp>
        <p:nvSpPr>
          <p:cNvPr id="4" name="Slide Number Placeholder 3">
            <a:extLst>
              <a:ext uri="{FF2B5EF4-FFF2-40B4-BE49-F238E27FC236}">
                <a16:creationId xmlns:a16="http://schemas.microsoft.com/office/drawing/2014/main" id="{0CB33C57-3D83-6110-765F-F07520345259}"/>
              </a:ext>
            </a:extLst>
          </p:cNvPr>
          <p:cNvSpPr>
            <a:spLocks noGrp="1"/>
          </p:cNvSpPr>
          <p:nvPr>
            <p:ph type="sldNum" sz="quarter" idx="12"/>
          </p:nvPr>
        </p:nvSpPr>
        <p:spPr/>
        <p:txBody>
          <a:bodyPr/>
          <a:lstStyle/>
          <a:p>
            <a:pPr>
              <a:defRPr/>
            </a:pPr>
            <a:fld id="{7FA1032A-09AD-4DD9-B493-BBAF36D92A6C}" type="slidenum">
              <a:rPr lang="en-US" altLang="ko-KR" smtClean="0"/>
              <a:pPr>
                <a:defRPr/>
              </a:pPr>
              <a:t>27</a:t>
            </a:fld>
            <a:endParaRPr lang="en-US" altLang="ko-KR"/>
          </a:p>
        </p:txBody>
      </p:sp>
      <p:sp>
        <p:nvSpPr>
          <p:cNvPr id="5" name="Rectangle 4">
            <a:extLst>
              <a:ext uri="{FF2B5EF4-FFF2-40B4-BE49-F238E27FC236}">
                <a16:creationId xmlns:a16="http://schemas.microsoft.com/office/drawing/2014/main" id="{369FF129-750A-8194-1064-554F983D03BD}"/>
              </a:ext>
            </a:extLst>
          </p:cNvPr>
          <p:cNvSpPr>
            <a:spLocks noChangeArrowheads="1"/>
          </p:cNvSpPr>
          <p:nvPr/>
        </p:nvSpPr>
        <p:spPr bwMode="auto">
          <a:xfrm>
            <a:off x="1150938" y="3569058"/>
            <a:ext cx="2339102" cy="28315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5</a:t>
            </a:r>
            <a:b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type</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a:t>
            </a:r>
            <a:r>
              <a:rPr kumimoji="0" lang="en-US" altLang="en-US" sz="20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'teo'</a:t>
            </a:r>
            <a:br>
              <a:rPr kumimoji="0" lang="en-US" altLang="en-US" sz="20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type</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a:t>
            </a: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True</a:t>
            </a:r>
            <a:b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type</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5.5</a:t>
            </a:r>
            <a:b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type</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AA3D2586-6A63-017A-BAAC-DDF2A3F8CD96}"/>
              </a:ext>
            </a:extLst>
          </p:cNvPr>
          <p:cNvSpPr/>
          <p:nvPr/>
        </p:nvSpPr>
        <p:spPr>
          <a:xfrm>
            <a:off x="3657504" y="4323111"/>
            <a:ext cx="4953096" cy="1323439"/>
          </a:xfrm>
          <a:prstGeom prst="rect">
            <a:avLst/>
          </a:prstGeom>
        </p:spPr>
        <p:txBody>
          <a:bodyPr wrap="square">
            <a:spAutoFit/>
          </a:bodyPr>
          <a:lstStyle/>
          <a:p>
            <a:r>
              <a:rPr lang="en-US" sz="2000">
                <a:latin typeface="Cambria" panose="02040503050406030204" pitchFamily="18" charset="0"/>
              </a:rPr>
              <a:t>Với x = 5 ta có kiểu dữ liệu: &lt;class ‘int’&gt;</a:t>
            </a:r>
          </a:p>
          <a:p>
            <a:r>
              <a:rPr lang="en-US" sz="2000">
                <a:latin typeface="Cambria" panose="02040503050406030204" pitchFamily="18" charset="0"/>
              </a:rPr>
              <a:t>Với x = ‘teo’ ta có kiểu dữ liệu:&lt;class ‘str’&gt;</a:t>
            </a:r>
          </a:p>
          <a:p>
            <a:r>
              <a:rPr lang="en-US" sz="2000">
                <a:latin typeface="Cambria" panose="02040503050406030204" pitchFamily="18" charset="0"/>
              </a:rPr>
              <a:t>Với x = True ta có kiểu dữ liệu:&lt;class ‘bool’&gt;</a:t>
            </a:r>
          </a:p>
          <a:p>
            <a:r>
              <a:rPr lang="en-US" sz="2000">
                <a:latin typeface="Cambria" panose="02040503050406030204" pitchFamily="18" charset="0"/>
              </a:rPr>
              <a:t>Với x = 5.5 ta có kiểu dữ liệu:&lt;class ‘float’&gt;</a:t>
            </a:r>
          </a:p>
        </p:txBody>
      </p:sp>
    </p:spTree>
    <p:extLst>
      <p:ext uri="{BB962C8B-B14F-4D97-AF65-F5344CB8AC3E}">
        <p14:creationId xmlns:p14="http://schemas.microsoft.com/office/powerpoint/2010/main" val="246576971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CAA0-51AF-1AC3-98D1-7FF7BAA3C85E}"/>
              </a:ext>
            </a:extLst>
          </p:cNvPr>
          <p:cNvSpPr>
            <a:spLocks noGrp="1"/>
          </p:cNvSpPr>
          <p:nvPr>
            <p:ph type="title"/>
          </p:nvPr>
        </p:nvSpPr>
        <p:spPr/>
        <p:txBody>
          <a:bodyPr/>
          <a:lstStyle/>
          <a:p>
            <a:r>
              <a:rPr lang="en-US" sz="3200"/>
              <a:t>Các toán tử thường dung trong Python</a:t>
            </a:r>
          </a:p>
        </p:txBody>
      </p:sp>
      <p:sp>
        <p:nvSpPr>
          <p:cNvPr id="4" name="Slide Number Placeholder 3">
            <a:extLst>
              <a:ext uri="{FF2B5EF4-FFF2-40B4-BE49-F238E27FC236}">
                <a16:creationId xmlns:a16="http://schemas.microsoft.com/office/drawing/2014/main" id="{36F04059-2587-C2EF-91E3-5A4CB61A660E}"/>
              </a:ext>
            </a:extLst>
          </p:cNvPr>
          <p:cNvSpPr>
            <a:spLocks noGrp="1"/>
          </p:cNvSpPr>
          <p:nvPr>
            <p:ph type="sldNum" sz="quarter" idx="12"/>
          </p:nvPr>
        </p:nvSpPr>
        <p:spPr/>
        <p:txBody>
          <a:bodyPr/>
          <a:lstStyle/>
          <a:p>
            <a:pPr>
              <a:defRPr/>
            </a:pPr>
            <a:fld id="{7FA1032A-09AD-4DD9-B493-BBAF36D92A6C}" type="slidenum">
              <a:rPr lang="en-US" altLang="ko-KR" smtClean="0"/>
              <a:pPr>
                <a:defRPr/>
              </a:pPr>
              <a:t>28</a:t>
            </a:fld>
            <a:endParaRPr lang="en-US" altLang="ko-KR"/>
          </a:p>
        </p:txBody>
      </p:sp>
      <p:graphicFrame>
        <p:nvGraphicFramePr>
          <p:cNvPr id="5" name="Table 4">
            <a:extLst>
              <a:ext uri="{FF2B5EF4-FFF2-40B4-BE49-F238E27FC236}">
                <a16:creationId xmlns:a16="http://schemas.microsoft.com/office/drawing/2014/main" id="{F41088FA-5B6C-3C02-F065-434BB3679390}"/>
              </a:ext>
            </a:extLst>
          </p:cNvPr>
          <p:cNvGraphicFramePr>
            <a:graphicFrameLocks noGrp="1"/>
          </p:cNvGraphicFramePr>
          <p:nvPr>
            <p:extLst>
              <p:ext uri="{D42A27DB-BD31-4B8C-83A1-F6EECF244321}">
                <p14:modId xmlns:p14="http://schemas.microsoft.com/office/powerpoint/2010/main" val="820427627"/>
              </p:ext>
            </p:extLst>
          </p:nvPr>
        </p:nvGraphicFramePr>
        <p:xfrm>
          <a:off x="675481" y="3074361"/>
          <a:ext cx="7793038" cy="2438400"/>
        </p:xfrm>
        <a:graphic>
          <a:graphicData uri="http://schemas.openxmlformats.org/drawingml/2006/table">
            <a:tbl>
              <a:tblPr firstRow="1" firstCol="1" bandRow="1"/>
              <a:tblGrid>
                <a:gridCol w="1497001">
                  <a:extLst>
                    <a:ext uri="{9D8B030D-6E8A-4147-A177-3AD203B41FA5}">
                      <a16:colId xmlns:a16="http://schemas.microsoft.com/office/drawing/2014/main" val="2100911752"/>
                    </a:ext>
                  </a:extLst>
                </a:gridCol>
                <a:gridCol w="2826770">
                  <a:extLst>
                    <a:ext uri="{9D8B030D-6E8A-4147-A177-3AD203B41FA5}">
                      <a16:colId xmlns:a16="http://schemas.microsoft.com/office/drawing/2014/main" val="3541184973"/>
                    </a:ext>
                  </a:extLst>
                </a:gridCol>
                <a:gridCol w="3469267">
                  <a:extLst>
                    <a:ext uri="{9D8B030D-6E8A-4147-A177-3AD203B41FA5}">
                      <a16:colId xmlns:a16="http://schemas.microsoft.com/office/drawing/2014/main" val="2955522244"/>
                    </a:ext>
                  </a:extLst>
                </a:gridCol>
              </a:tblGrid>
              <a:tr h="215900">
                <a:tc>
                  <a:txBody>
                    <a:bodyPr/>
                    <a:lstStyle/>
                    <a:p>
                      <a:pPr marL="0" marR="0" algn="ctr">
                        <a:lnSpc>
                          <a:spcPts val="1800"/>
                        </a:lnSpc>
                        <a:spcBef>
                          <a:spcPts val="0"/>
                        </a:spcBef>
                        <a:spcAft>
                          <a:spcPts val="1875"/>
                        </a:spcAft>
                      </a:pPr>
                      <a:r>
                        <a:rPr lang="en-US" sz="18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ts val="1800"/>
                        </a:lnSpc>
                        <a:spcBef>
                          <a:spcPts val="0"/>
                        </a:spcBef>
                        <a:spcAft>
                          <a:spcPts val="1875"/>
                        </a:spcAft>
                      </a:pPr>
                      <a:r>
                        <a:rPr lang="en-US" sz="18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Mô tả</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ts val="1800"/>
                        </a:lnSpc>
                        <a:spcBef>
                          <a:spcPts val="0"/>
                        </a:spcBef>
                        <a:spcAft>
                          <a:spcPts val="1875"/>
                        </a:spcAft>
                      </a:pPr>
                      <a:r>
                        <a:rPr lang="en-US" sz="18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Ví dụ</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251920941"/>
                  </a:ext>
                </a:extLst>
              </a:tr>
              <a:tr h="215900">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Cộng</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12 + 4.9 =&gt; kết quả  16.9</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3334761513"/>
                  </a:ext>
                </a:extLst>
              </a:tr>
              <a:tr h="215900">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Trừ</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3.98 – 4 =&gt; kết quả  -0.02</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3576153234"/>
                  </a:ext>
                </a:extLst>
              </a:tr>
              <a:tr h="215900">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Nhân</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2 * 3.4 =&gt; kết quả 6.8</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887091777"/>
                  </a:ext>
                </a:extLst>
              </a:tr>
              <a:tr h="215900">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Chia</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9 / 2 =&gt; kết quả 4.5</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1118865542"/>
                  </a:ext>
                </a:extLst>
              </a:tr>
              <a:tr h="215900">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Chia lấy phần nguyên</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9 // 2 =&gt; kết quả 4</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3617343596"/>
                  </a:ext>
                </a:extLst>
              </a:tr>
              <a:tr h="215900">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Chia lấy phần dư</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9%2 =&gt;kết quả 1</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3378011105"/>
                  </a:ext>
                </a:extLst>
              </a:tr>
              <a:tr h="215900">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Lũy thừa</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3**4=&gt;kết quả 81</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1616614196"/>
                  </a:ext>
                </a:extLst>
              </a:tr>
            </a:tbl>
          </a:graphicData>
        </a:graphic>
      </p:graphicFrame>
      <p:sp>
        <p:nvSpPr>
          <p:cNvPr id="7" name="TextBox 6">
            <a:extLst>
              <a:ext uri="{FF2B5EF4-FFF2-40B4-BE49-F238E27FC236}">
                <a16:creationId xmlns:a16="http://schemas.microsoft.com/office/drawing/2014/main" id="{B47CE983-91B6-4765-10A5-8B59BF113CB7}"/>
              </a:ext>
            </a:extLst>
          </p:cNvPr>
          <p:cNvSpPr txBox="1"/>
          <p:nvPr/>
        </p:nvSpPr>
        <p:spPr>
          <a:xfrm>
            <a:off x="2971800" y="2284191"/>
            <a:ext cx="4572000" cy="424732"/>
          </a:xfrm>
          <a:prstGeom prst="rect">
            <a:avLst/>
          </a:prstGeom>
          <a:noFill/>
        </p:spPr>
        <p:txBody>
          <a:bodyPr wrap="square">
            <a:spAutoFit/>
          </a:bodyPr>
          <a:lstStyle/>
          <a:p>
            <a:pPr marL="0" lvl="0" indent="0" algn="just">
              <a:lnSpc>
                <a:spcPct val="90000"/>
              </a:lnSpc>
              <a:spcBef>
                <a:spcPts val="1000"/>
              </a:spcBef>
              <a:buClr>
                <a:srgbClr val="215D9F"/>
              </a:buClr>
              <a:buNone/>
            </a:pPr>
            <a:r>
              <a:rPr lang="vi-VN" sz="2400">
                <a:solidFill>
                  <a:prstClr val="black"/>
                </a:solidFill>
                <a:latin typeface="Cambria" panose="02040503050406030204" pitchFamily="18" charset="0"/>
              </a:rPr>
              <a:t>Toán tử số học cơ bản</a:t>
            </a:r>
          </a:p>
        </p:txBody>
      </p:sp>
    </p:spTree>
    <p:extLst>
      <p:ext uri="{BB962C8B-B14F-4D97-AF65-F5344CB8AC3E}">
        <p14:creationId xmlns:p14="http://schemas.microsoft.com/office/powerpoint/2010/main" val="381803527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9482-80BD-4E78-D55F-FB6D5A8A3215}"/>
              </a:ext>
            </a:extLst>
          </p:cNvPr>
          <p:cNvSpPr>
            <a:spLocks noGrp="1"/>
          </p:cNvSpPr>
          <p:nvPr>
            <p:ph type="title"/>
          </p:nvPr>
        </p:nvSpPr>
        <p:spPr/>
        <p:txBody>
          <a:bodyPr/>
          <a:lstStyle/>
          <a:p>
            <a:r>
              <a:rPr lang="en-US" sz="3200"/>
              <a:t>Các toán tử thường dung trong Python</a:t>
            </a:r>
          </a:p>
        </p:txBody>
      </p:sp>
      <p:sp>
        <p:nvSpPr>
          <p:cNvPr id="4" name="Slide Number Placeholder 3">
            <a:extLst>
              <a:ext uri="{FF2B5EF4-FFF2-40B4-BE49-F238E27FC236}">
                <a16:creationId xmlns:a16="http://schemas.microsoft.com/office/drawing/2014/main" id="{8F88823A-FAC2-D73D-274D-541A46B879F5}"/>
              </a:ext>
            </a:extLst>
          </p:cNvPr>
          <p:cNvSpPr>
            <a:spLocks noGrp="1"/>
          </p:cNvSpPr>
          <p:nvPr>
            <p:ph type="sldNum" sz="quarter" idx="12"/>
          </p:nvPr>
        </p:nvSpPr>
        <p:spPr/>
        <p:txBody>
          <a:bodyPr/>
          <a:lstStyle/>
          <a:p>
            <a:pPr>
              <a:defRPr/>
            </a:pPr>
            <a:fld id="{7FA1032A-09AD-4DD9-B493-BBAF36D92A6C}" type="slidenum">
              <a:rPr lang="en-US" altLang="ko-KR" smtClean="0"/>
              <a:pPr>
                <a:defRPr/>
              </a:pPr>
              <a:t>29</a:t>
            </a:fld>
            <a:endParaRPr lang="en-US" altLang="ko-KR"/>
          </a:p>
        </p:txBody>
      </p:sp>
      <p:graphicFrame>
        <p:nvGraphicFramePr>
          <p:cNvPr id="5" name="Table 4">
            <a:extLst>
              <a:ext uri="{FF2B5EF4-FFF2-40B4-BE49-F238E27FC236}">
                <a16:creationId xmlns:a16="http://schemas.microsoft.com/office/drawing/2014/main" id="{DE0A6631-55CE-C302-8B0A-6FC4AE2F1432}"/>
              </a:ext>
            </a:extLst>
          </p:cNvPr>
          <p:cNvGraphicFramePr>
            <a:graphicFrameLocks noGrp="1"/>
          </p:cNvGraphicFramePr>
          <p:nvPr>
            <p:extLst>
              <p:ext uri="{D42A27DB-BD31-4B8C-83A1-F6EECF244321}">
                <p14:modId xmlns:p14="http://schemas.microsoft.com/office/powerpoint/2010/main" val="47778709"/>
              </p:ext>
            </p:extLst>
          </p:nvPr>
        </p:nvGraphicFramePr>
        <p:xfrm>
          <a:off x="569913" y="2317894"/>
          <a:ext cx="8374062" cy="4154344"/>
        </p:xfrm>
        <a:graphic>
          <a:graphicData uri="http://schemas.openxmlformats.org/drawingml/2006/table">
            <a:tbl>
              <a:tblPr firstRow="1" firstCol="1" bandRow="1"/>
              <a:tblGrid>
                <a:gridCol w="1135062">
                  <a:extLst>
                    <a:ext uri="{9D8B030D-6E8A-4147-A177-3AD203B41FA5}">
                      <a16:colId xmlns:a16="http://schemas.microsoft.com/office/drawing/2014/main" val="3564859840"/>
                    </a:ext>
                  </a:extLst>
                </a:gridCol>
                <a:gridCol w="4447646">
                  <a:extLst>
                    <a:ext uri="{9D8B030D-6E8A-4147-A177-3AD203B41FA5}">
                      <a16:colId xmlns:a16="http://schemas.microsoft.com/office/drawing/2014/main" val="2020449217"/>
                    </a:ext>
                  </a:extLst>
                </a:gridCol>
                <a:gridCol w="2791354">
                  <a:extLst>
                    <a:ext uri="{9D8B030D-6E8A-4147-A177-3AD203B41FA5}">
                      <a16:colId xmlns:a16="http://schemas.microsoft.com/office/drawing/2014/main" val="1365086398"/>
                    </a:ext>
                  </a:extLst>
                </a:gridCol>
              </a:tblGrid>
              <a:tr h="378246">
                <a:tc>
                  <a:txBody>
                    <a:bodyPr/>
                    <a:lstStyle/>
                    <a:p>
                      <a:pPr marL="0" marR="0">
                        <a:lnSpc>
                          <a:spcPts val="1800"/>
                        </a:lnSpc>
                        <a:spcBef>
                          <a:spcPts val="0"/>
                        </a:spcBef>
                        <a:spcAft>
                          <a:spcPts val="1875"/>
                        </a:spcAft>
                      </a:pPr>
                      <a:r>
                        <a:rPr lang="en-US" sz="18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Mô tả</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Ví dụ</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194783193"/>
                  </a:ext>
                </a:extLst>
              </a:tr>
              <a:tr h="239651">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bằng</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5 == 5 =&gt; kết quả True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415108097"/>
                  </a:ext>
                </a:extLst>
              </a:tr>
              <a:tr h="239651">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không bằng</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5 != 5  =&gt; kết quả False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018252264"/>
                  </a:ext>
                </a:extLst>
              </a:tr>
              <a:tr h="239651">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&lt;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nhỏ hơn</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5 &lt; 5  =&gt; kết quả False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4106831354"/>
                  </a:ext>
                </a:extLst>
              </a:tr>
              <a:tr h="242941">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&lt;=</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nhỏ hơn hoặc bằng</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5 &lt;= 5 =&gt; kết quả True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4086168544"/>
                  </a:ext>
                </a:extLst>
              </a:tr>
              <a:tr h="239651">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&gt;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lớn hơn</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5 &gt; 5.5 =&gt; kết quả False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561407737"/>
                  </a:ext>
                </a:extLst>
              </a:tr>
              <a:tr h="242941">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&gt;=</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lớn hơn hoặc bằng</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113&gt;= 5 =&gt; kết quả True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425913551"/>
                  </a:ext>
                </a:extLst>
              </a:tr>
              <a:tr h="841896">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is</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Trả về true nếu các biến ở hai bên toán tử cùng trỏ tới một đối tượng(hoặc cùng giá trị), nếu không là false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x=5</a:t>
                      </a:r>
                      <a:b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y=5</a:t>
                      </a:r>
                      <a:b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print(x </a:t>
                      </a:r>
                      <a:r>
                        <a:rPr lang="en-US" sz="180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rPr>
                        <a:t>is</a:t>
                      </a:r>
                      <a: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y)</a:t>
                      </a:r>
                      <a:b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=&gt;kết quả là True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917843301"/>
                  </a:ext>
                </a:extLst>
              </a:tr>
              <a:tr h="1179998">
                <a:tc>
                  <a:txBody>
                    <a:bodyPr/>
                    <a:lstStyle/>
                    <a:p>
                      <a:pPr marL="0" marR="0">
                        <a:lnSpc>
                          <a:spcPts val="1800"/>
                        </a:lnSpc>
                        <a:spcBef>
                          <a:spcPts val="0"/>
                        </a:spcBef>
                        <a:spcAft>
                          <a:spcPts val="0"/>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is not</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Trả về false nếu các biến ở hai bên toán tử cùng trỏ tới một đối tượng(hoặc cùng giá trị), nếu không là true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x=5</a:t>
                      </a:r>
                      <a:br>
                        <a:rPr lang="en-US" sz="18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y=5</a:t>
                      </a:r>
                      <a:b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print(x </a:t>
                      </a:r>
                      <a:r>
                        <a:rPr lang="en-US" sz="180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rPr>
                        <a:t>is not</a:t>
                      </a:r>
                      <a: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y)</a:t>
                      </a:r>
                      <a:b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8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=&gt;kết quả là False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676587174"/>
                  </a:ext>
                </a:extLst>
              </a:tr>
            </a:tbl>
          </a:graphicData>
        </a:graphic>
      </p:graphicFrame>
      <p:sp>
        <p:nvSpPr>
          <p:cNvPr id="7" name="TextBox 6">
            <a:extLst>
              <a:ext uri="{FF2B5EF4-FFF2-40B4-BE49-F238E27FC236}">
                <a16:creationId xmlns:a16="http://schemas.microsoft.com/office/drawing/2014/main" id="{301DEDA1-99A9-001A-5691-E015CA61539D}"/>
              </a:ext>
            </a:extLst>
          </p:cNvPr>
          <p:cNvSpPr txBox="1"/>
          <p:nvPr/>
        </p:nvSpPr>
        <p:spPr>
          <a:xfrm>
            <a:off x="3581400" y="1904628"/>
            <a:ext cx="4572000" cy="369332"/>
          </a:xfrm>
          <a:prstGeom prst="rect">
            <a:avLst/>
          </a:prstGeom>
          <a:noFill/>
        </p:spPr>
        <p:txBody>
          <a:bodyPr wrap="square">
            <a:spAutoFit/>
          </a:bodyPr>
          <a:lstStyle/>
          <a:p>
            <a:r>
              <a:rPr lang="vi-VN" sz="1800">
                <a:solidFill>
                  <a:prstClr val="black"/>
                </a:solidFill>
                <a:latin typeface="Cambria" panose="02040503050406030204" pitchFamily="18" charset="0"/>
              </a:rPr>
              <a:t>Toán tử So sánh</a:t>
            </a:r>
            <a:endParaRPr lang="en-US"/>
          </a:p>
        </p:txBody>
      </p:sp>
    </p:spTree>
    <p:extLst>
      <p:ext uri="{BB962C8B-B14F-4D97-AF65-F5344CB8AC3E}">
        <p14:creationId xmlns:p14="http://schemas.microsoft.com/office/powerpoint/2010/main" val="274653265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4262-BCD0-EBAE-95AB-8E7D96DE3CC9}"/>
              </a:ext>
            </a:extLst>
          </p:cNvPr>
          <p:cNvSpPr>
            <a:spLocks noGrp="1"/>
          </p:cNvSpPr>
          <p:nvPr>
            <p:ph type="title"/>
          </p:nvPr>
        </p:nvSpPr>
        <p:spPr/>
        <p:txBody>
          <a:bodyPr/>
          <a:lstStyle/>
          <a:p>
            <a:r>
              <a:rPr lang="en-US"/>
              <a:t>Giới thiệu khái quát về Python</a:t>
            </a:r>
          </a:p>
        </p:txBody>
      </p:sp>
      <p:sp>
        <p:nvSpPr>
          <p:cNvPr id="4" name="Slide Number Placeholder 3">
            <a:extLst>
              <a:ext uri="{FF2B5EF4-FFF2-40B4-BE49-F238E27FC236}">
                <a16:creationId xmlns:a16="http://schemas.microsoft.com/office/drawing/2014/main" id="{8A846521-F070-8406-4C5D-1233E299D3CE}"/>
              </a:ext>
            </a:extLst>
          </p:cNvPr>
          <p:cNvSpPr>
            <a:spLocks noGrp="1"/>
          </p:cNvSpPr>
          <p:nvPr>
            <p:ph type="sldNum" sz="quarter" idx="12"/>
          </p:nvPr>
        </p:nvSpPr>
        <p:spPr/>
        <p:txBody>
          <a:bodyPr/>
          <a:lstStyle/>
          <a:p>
            <a:pPr>
              <a:defRPr/>
            </a:pPr>
            <a:fld id="{7FA1032A-09AD-4DD9-B493-BBAF36D92A6C}" type="slidenum">
              <a:rPr lang="en-US" altLang="ko-KR" smtClean="0"/>
              <a:pPr>
                <a:defRPr/>
              </a:pPr>
              <a:t>3</a:t>
            </a:fld>
            <a:endParaRPr lang="en-US" altLang="ko-KR"/>
          </a:p>
        </p:txBody>
      </p:sp>
      <p:pic>
        <p:nvPicPr>
          <p:cNvPr id="5" name="Picture 2" descr="Image result for python logo">
            <a:extLst>
              <a:ext uri="{FF2B5EF4-FFF2-40B4-BE49-F238E27FC236}">
                <a16:creationId xmlns:a16="http://schemas.microsoft.com/office/drawing/2014/main" id="{7680FC7E-3079-3AF4-4C47-977468E82D5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2242" t="11823" r="5229" b="21182"/>
          <a:stretch/>
        </p:blipFill>
        <p:spPr bwMode="auto">
          <a:xfrm>
            <a:off x="5351822" y="2743200"/>
            <a:ext cx="3380655" cy="9269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DF7486-6E81-60F8-9947-91A6689BB4B8}"/>
              </a:ext>
            </a:extLst>
          </p:cNvPr>
          <p:cNvSpPr txBox="1"/>
          <p:nvPr/>
        </p:nvSpPr>
        <p:spPr>
          <a:xfrm>
            <a:off x="518550" y="2331178"/>
            <a:ext cx="7101450" cy="3360920"/>
          </a:xfrm>
          <a:prstGeom prst="rect">
            <a:avLst/>
          </a:prstGeom>
          <a:noFill/>
        </p:spPr>
        <p:txBody>
          <a:bodyPr wrap="square">
            <a:spAutoFit/>
          </a:bodyPr>
          <a:lstStyle/>
          <a:p>
            <a:pPr marL="0" lvl="0" indent="0" algn="just">
              <a:lnSpc>
                <a:spcPct val="90000"/>
              </a:lnSpc>
              <a:spcBef>
                <a:spcPts val="1000"/>
              </a:spcBef>
              <a:buClr>
                <a:srgbClr val="215D9F"/>
              </a:buClr>
              <a:buNone/>
            </a:pPr>
            <a:r>
              <a:rPr lang="vi-VN" sz="1800">
                <a:latin typeface="Cambria" panose="02040503050406030204" pitchFamily="18" charset="0"/>
              </a:rPr>
              <a:t>Python là một ngôn ngữ lập trình năng động với nhiều tính năng được sử </a:t>
            </a:r>
            <a:r>
              <a:rPr lang="en-US">
                <a:latin typeface="Cambria" panose="02040503050406030204" pitchFamily="18" charset="0"/>
              </a:rPr>
              <a:t>d</a:t>
            </a:r>
            <a:r>
              <a:rPr lang="vi-VN" sz="1800">
                <a:latin typeface="Cambria" panose="02040503050406030204" pitchFamily="18" charset="0"/>
              </a:rPr>
              <a:t>ụng trong một loạt</a:t>
            </a:r>
            <a:r>
              <a:rPr lang="en-US">
                <a:latin typeface="Cambria" panose="02040503050406030204" pitchFamily="18" charset="0"/>
              </a:rPr>
              <a:t> các</a:t>
            </a:r>
            <a:r>
              <a:rPr lang="vi-VN" sz="1800">
                <a:latin typeface="Cambria" panose="02040503050406030204" pitchFamily="18" charset="0"/>
              </a:rPr>
              <a:t> ứng dụng.</a:t>
            </a:r>
            <a:endParaRPr lang="en-US" sz="1800">
              <a:latin typeface="Cambria" panose="02040503050406030204" pitchFamily="18" charset="0"/>
            </a:endParaRPr>
          </a:p>
          <a:p>
            <a:pPr algn="just">
              <a:buFont typeface="Wingdings" panose="05000000000000000000" pitchFamily="2" charset="2"/>
              <a:buChar char="v"/>
            </a:pPr>
            <a:r>
              <a:rPr lang="vi-VN" sz="1800">
                <a:latin typeface="Cambria" panose="02040503050406030204" pitchFamily="18" charset="0"/>
              </a:rPr>
              <a:t>Một vài tính năng đặc trưng của nó gồm:</a:t>
            </a:r>
          </a:p>
          <a:p>
            <a:pPr marL="285750" indent="-285750" algn="just">
              <a:buFont typeface="Wingdings" panose="05000000000000000000" pitchFamily="2" charset="2"/>
              <a:buChar char="§"/>
            </a:pPr>
            <a:r>
              <a:rPr lang="vi-VN" sz="1800">
                <a:latin typeface="Cambria" panose="02040503050406030204" pitchFamily="18" charset="0"/>
              </a:rPr>
              <a:t>Cú pháp rất trong sáng, dễ đọc</a:t>
            </a:r>
          </a:p>
          <a:p>
            <a:pPr marL="285750" indent="-285750" algn="just">
              <a:buFont typeface="Wingdings" panose="05000000000000000000" pitchFamily="2" charset="2"/>
              <a:buChar char="§"/>
            </a:pPr>
            <a:r>
              <a:rPr lang="vi-VN" sz="1800">
                <a:latin typeface="Cambria" panose="02040503050406030204" pitchFamily="18" charset="0"/>
              </a:rPr>
              <a:t>Hướng đối tượng</a:t>
            </a:r>
          </a:p>
          <a:p>
            <a:pPr marL="285750" indent="-285750" algn="just">
              <a:buFont typeface="Wingdings" panose="05000000000000000000" pitchFamily="2" charset="2"/>
              <a:buChar char="§"/>
            </a:pPr>
            <a:r>
              <a:rPr lang="vi-VN" sz="1800">
                <a:latin typeface="Cambria" panose="02040503050406030204" pitchFamily="18" charset="0"/>
              </a:rPr>
              <a:t>Hoàn toàn mô-đun hóa, hỗ trợ các gói theo cấp bậc</a:t>
            </a:r>
          </a:p>
          <a:p>
            <a:pPr marL="285750" indent="-285750" algn="just">
              <a:buFont typeface="Wingdings" panose="05000000000000000000" pitchFamily="2" charset="2"/>
              <a:buChar char="§"/>
            </a:pPr>
            <a:r>
              <a:rPr lang="vi-VN" sz="1800">
                <a:latin typeface="Cambria" panose="02040503050406030204" pitchFamily="18" charset="0"/>
              </a:rPr>
              <a:t>Xử lý lỗi dựa theo ngoại lệ</a:t>
            </a:r>
          </a:p>
          <a:p>
            <a:pPr marL="285750" indent="-285750" algn="just">
              <a:buFont typeface="Wingdings" panose="05000000000000000000" pitchFamily="2" charset="2"/>
              <a:buChar char="§"/>
            </a:pPr>
            <a:r>
              <a:rPr lang="vi-VN" sz="1800">
                <a:latin typeface="Cambria" panose="02040503050406030204" pitchFamily="18" charset="0"/>
              </a:rPr>
              <a:t>Kiểu dữ liệu động ở mức rất cao</a:t>
            </a:r>
          </a:p>
          <a:p>
            <a:pPr marL="285750" indent="-285750" algn="just">
              <a:buFont typeface="Wingdings" panose="05000000000000000000" pitchFamily="2" charset="2"/>
              <a:buChar char="§"/>
            </a:pPr>
            <a:r>
              <a:rPr lang="vi-VN" sz="1800">
                <a:latin typeface="Cambria" panose="02040503050406030204" pitchFamily="18" charset="0"/>
              </a:rPr>
              <a:t>Các thư viện chuẩn và các mô-đun ngoài bao quát hầu như mọi việc</a:t>
            </a:r>
          </a:p>
          <a:p>
            <a:pPr marL="285750" indent="-285750" algn="just">
              <a:buFont typeface="Wingdings" panose="05000000000000000000" pitchFamily="2" charset="2"/>
              <a:buChar char="§"/>
            </a:pPr>
            <a:r>
              <a:rPr lang="vi-VN" sz="1800">
                <a:latin typeface="Cambria" panose="02040503050406030204" pitchFamily="18" charset="0"/>
              </a:rPr>
              <a:t>phần mở rộng và mô-đun dễ dàng viết trong C, C++</a:t>
            </a:r>
            <a:r>
              <a:rPr lang="en-US" sz="1800">
                <a:latin typeface="Cambria" panose="02040503050406030204" pitchFamily="18" charset="0"/>
              </a:rPr>
              <a:t>,</a:t>
            </a:r>
            <a:r>
              <a:rPr lang="vi-VN" sz="1800">
                <a:latin typeface="Cambria" panose="02040503050406030204" pitchFamily="18" charset="0"/>
              </a:rPr>
              <a:t> Jython</a:t>
            </a:r>
          </a:p>
          <a:p>
            <a:pPr marL="285750" indent="-285750" algn="just">
              <a:buFont typeface="Wingdings" panose="05000000000000000000" pitchFamily="2" charset="2"/>
              <a:buChar char="§"/>
            </a:pPr>
            <a:r>
              <a:rPr lang="vi-VN" sz="1800">
                <a:latin typeface="Cambria" panose="02040503050406030204" pitchFamily="18" charset="0"/>
              </a:rPr>
              <a:t>Python mạnh mẽ và thực hiện nhanh</a:t>
            </a:r>
            <a:endParaRPr lang="en-US" sz="1800">
              <a:latin typeface="Cambria" panose="02040503050406030204" pitchFamily="18" charset="0"/>
            </a:endParaRPr>
          </a:p>
          <a:p>
            <a:pPr marL="285750" indent="-285750" algn="just">
              <a:buFont typeface="Wingdings" panose="05000000000000000000" pitchFamily="2" charset="2"/>
              <a:buChar char="§"/>
            </a:pPr>
            <a:r>
              <a:rPr lang="en-US" sz="1800">
                <a:latin typeface="Cambria" panose="02040503050406030204" pitchFamily="18" charset="0"/>
              </a:rPr>
              <a:t>M</a:t>
            </a:r>
            <a:r>
              <a:rPr lang="vi-VN" sz="1800">
                <a:latin typeface="Cambria" panose="02040503050406030204" pitchFamily="18" charset="0"/>
              </a:rPr>
              <a:t>achine learning</a:t>
            </a:r>
          </a:p>
        </p:txBody>
      </p:sp>
    </p:spTree>
    <p:extLst>
      <p:ext uri="{BB962C8B-B14F-4D97-AF65-F5344CB8AC3E}">
        <p14:creationId xmlns:p14="http://schemas.microsoft.com/office/powerpoint/2010/main" val="188508356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CBB1E-F43D-6B9A-80F8-1377865464D7}"/>
              </a:ext>
            </a:extLst>
          </p:cNvPr>
          <p:cNvSpPr>
            <a:spLocks noGrp="1"/>
          </p:cNvSpPr>
          <p:nvPr>
            <p:ph type="title"/>
          </p:nvPr>
        </p:nvSpPr>
        <p:spPr/>
        <p:txBody>
          <a:bodyPr/>
          <a:lstStyle/>
          <a:p>
            <a:r>
              <a:rPr lang="en-US" sz="3200"/>
              <a:t>Các toán tử thường dùng trong Python</a:t>
            </a:r>
          </a:p>
        </p:txBody>
      </p:sp>
      <p:sp>
        <p:nvSpPr>
          <p:cNvPr id="4" name="Slide Number Placeholder 3">
            <a:extLst>
              <a:ext uri="{FF2B5EF4-FFF2-40B4-BE49-F238E27FC236}">
                <a16:creationId xmlns:a16="http://schemas.microsoft.com/office/drawing/2014/main" id="{63D707D9-E162-23E6-08D9-836D16DAD906}"/>
              </a:ext>
            </a:extLst>
          </p:cNvPr>
          <p:cNvSpPr>
            <a:spLocks noGrp="1"/>
          </p:cNvSpPr>
          <p:nvPr>
            <p:ph type="sldNum" sz="quarter" idx="12"/>
          </p:nvPr>
        </p:nvSpPr>
        <p:spPr/>
        <p:txBody>
          <a:bodyPr/>
          <a:lstStyle/>
          <a:p>
            <a:pPr>
              <a:defRPr/>
            </a:pPr>
            <a:fld id="{7FA1032A-09AD-4DD9-B493-BBAF36D92A6C}" type="slidenum">
              <a:rPr lang="en-US" altLang="ko-KR" smtClean="0"/>
              <a:pPr>
                <a:defRPr/>
              </a:pPr>
              <a:t>30</a:t>
            </a:fld>
            <a:endParaRPr lang="en-US" altLang="ko-KR"/>
          </a:p>
        </p:txBody>
      </p:sp>
      <p:graphicFrame>
        <p:nvGraphicFramePr>
          <p:cNvPr id="5" name="Table 4">
            <a:extLst>
              <a:ext uri="{FF2B5EF4-FFF2-40B4-BE49-F238E27FC236}">
                <a16:creationId xmlns:a16="http://schemas.microsoft.com/office/drawing/2014/main" id="{D250C2AD-3BC9-EC1B-4D80-6886DFFAFFD2}"/>
              </a:ext>
            </a:extLst>
          </p:cNvPr>
          <p:cNvGraphicFramePr>
            <a:graphicFrameLocks noGrp="1"/>
          </p:cNvGraphicFramePr>
          <p:nvPr>
            <p:extLst>
              <p:ext uri="{D42A27DB-BD31-4B8C-83A1-F6EECF244321}">
                <p14:modId xmlns:p14="http://schemas.microsoft.com/office/powerpoint/2010/main" val="871227243"/>
              </p:ext>
            </p:extLst>
          </p:nvPr>
        </p:nvGraphicFramePr>
        <p:xfrm>
          <a:off x="609600" y="2496330"/>
          <a:ext cx="8183990" cy="3629786"/>
        </p:xfrm>
        <a:graphic>
          <a:graphicData uri="http://schemas.openxmlformats.org/drawingml/2006/table">
            <a:tbl>
              <a:tblPr firstRow="1" firstCol="1" bandRow="1"/>
              <a:tblGrid>
                <a:gridCol w="914400">
                  <a:extLst>
                    <a:ext uri="{9D8B030D-6E8A-4147-A177-3AD203B41FA5}">
                      <a16:colId xmlns:a16="http://schemas.microsoft.com/office/drawing/2014/main" val="2987631128"/>
                    </a:ext>
                  </a:extLst>
                </a:gridCol>
                <a:gridCol w="4541593">
                  <a:extLst>
                    <a:ext uri="{9D8B030D-6E8A-4147-A177-3AD203B41FA5}">
                      <a16:colId xmlns:a16="http://schemas.microsoft.com/office/drawing/2014/main" val="1572082132"/>
                    </a:ext>
                  </a:extLst>
                </a:gridCol>
                <a:gridCol w="2727997">
                  <a:extLst>
                    <a:ext uri="{9D8B030D-6E8A-4147-A177-3AD203B41FA5}">
                      <a16:colId xmlns:a16="http://schemas.microsoft.com/office/drawing/2014/main" val="342511131"/>
                    </a:ext>
                  </a:extLst>
                </a:gridCol>
              </a:tblGrid>
              <a:tr h="401524">
                <a:tc>
                  <a:txBody>
                    <a:bodyPr/>
                    <a:lstStyle/>
                    <a:p>
                      <a:pPr marL="0" marR="0">
                        <a:lnSpc>
                          <a:spcPts val="1800"/>
                        </a:lnSpc>
                        <a:spcBef>
                          <a:spcPts val="0"/>
                        </a:spcBef>
                        <a:spcAft>
                          <a:spcPts val="1875"/>
                        </a:spcAft>
                      </a:pPr>
                      <a:r>
                        <a:rPr lang="en-US" sz="16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a:noFill/>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6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Mô tả</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6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Ví dụ</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926192269"/>
                  </a:ext>
                </a:extLst>
              </a:tr>
              <a:tr h="766175">
                <a:tc>
                  <a:txBody>
                    <a:bodyPr/>
                    <a:lstStyle/>
                    <a:p>
                      <a:pPr marL="0" marR="0">
                        <a:lnSpc>
                          <a:spcPts val="1800"/>
                        </a:lnSpc>
                        <a:spcBef>
                          <a:spcPts val="0"/>
                        </a:spcBef>
                        <a:spcAft>
                          <a:spcPts val="1875"/>
                        </a:spcAft>
                      </a:pPr>
                      <a:r>
                        <a:rPr lang="en-US" sz="16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and</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6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 Và: Nếu cả hai điều kiện là True thì kết quả sẽ là True</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16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x=2016</a:t>
                      </a:r>
                      <a:br>
                        <a:rPr lang="en-US" sz="16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print(x%4==0 </a:t>
                      </a:r>
                      <a:r>
                        <a:rPr lang="en-US" sz="160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and</a:t>
                      </a:r>
                      <a: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x%100!=0)</a:t>
                      </a:r>
                      <a:b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=&gt;True</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952417013"/>
                  </a:ext>
                </a:extLst>
              </a:tr>
              <a:tr h="852433">
                <a:tc>
                  <a:txBody>
                    <a:bodyPr/>
                    <a:lstStyle/>
                    <a:p>
                      <a:pPr marL="0" marR="0">
                        <a:lnSpc>
                          <a:spcPts val="1800"/>
                        </a:lnSpc>
                        <a:spcBef>
                          <a:spcPts val="0"/>
                        </a:spcBef>
                        <a:spcAft>
                          <a:spcPts val="0"/>
                        </a:spcAft>
                      </a:pPr>
                      <a:r>
                        <a:rPr lang="en-US" sz="16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or</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16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 Hoặc: Chỉ cần một điều kiện True thì nó True, tất cả điều kiện False thì nó False</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1800"/>
                        </a:spcBef>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x=2016</a:t>
                      </a:r>
                      <a:b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print((x%4==0 and x%100!=0) </a:t>
                      </a:r>
                      <a:r>
                        <a:rPr lang="en-US" sz="160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or</a:t>
                      </a:r>
                      <a: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x%400==0)</a:t>
                      </a:r>
                      <a:b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=&gt;True</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976828098"/>
                  </a:ext>
                </a:extLst>
              </a:tr>
              <a:tr h="1309094">
                <a:tc>
                  <a:txBody>
                    <a:bodyPr/>
                    <a:lstStyle/>
                    <a:p>
                      <a:pPr marL="0" marR="0">
                        <a:lnSpc>
                          <a:spcPts val="1800"/>
                        </a:lnSpc>
                        <a:spcBef>
                          <a:spcPts val="0"/>
                        </a:spcBef>
                        <a:spcAft>
                          <a:spcPts val="0"/>
                        </a:spcAft>
                      </a:pPr>
                      <a:r>
                        <a:rPr lang="en-US" sz="16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not</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16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 Phủ định. Thông thường nó được dùng để đảo ngược trạng thái logic của toán hạng</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16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x=4</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p>
                      <a:pPr marL="0" marR="0">
                        <a:lnSpc>
                          <a:spcPts val="1800"/>
                        </a:lnSpc>
                        <a:spcBef>
                          <a:spcPts val="1800"/>
                        </a:spcBef>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if (</a:t>
                      </a:r>
                      <a:r>
                        <a:rPr lang="en-US" sz="160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not</a:t>
                      </a:r>
                      <a: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x&gt;=5):    print("Ngắm gà khỏa thân và nải chuối")</a:t>
                      </a:r>
                      <a:b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6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else:    print("Đậu")</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31720340"/>
                  </a:ext>
                </a:extLst>
              </a:tr>
            </a:tbl>
          </a:graphicData>
        </a:graphic>
      </p:graphicFrame>
      <p:sp>
        <p:nvSpPr>
          <p:cNvPr id="7" name="TextBox 6">
            <a:extLst>
              <a:ext uri="{FF2B5EF4-FFF2-40B4-BE49-F238E27FC236}">
                <a16:creationId xmlns:a16="http://schemas.microsoft.com/office/drawing/2014/main" id="{A7F69A28-9034-F8B7-B203-48A3700D4DB8}"/>
              </a:ext>
            </a:extLst>
          </p:cNvPr>
          <p:cNvSpPr txBox="1"/>
          <p:nvPr/>
        </p:nvSpPr>
        <p:spPr>
          <a:xfrm>
            <a:off x="4114800" y="1937416"/>
            <a:ext cx="4572000" cy="369332"/>
          </a:xfrm>
          <a:prstGeom prst="rect">
            <a:avLst/>
          </a:prstGeom>
          <a:noFill/>
        </p:spPr>
        <p:txBody>
          <a:bodyPr wrap="square">
            <a:spAutoFit/>
          </a:bodyPr>
          <a:lstStyle/>
          <a:p>
            <a:r>
              <a:rPr lang="vi-VN" sz="1800">
                <a:solidFill>
                  <a:prstClr val="black"/>
                </a:solidFill>
                <a:latin typeface="Cambria" panose="02040503050406030204" pitchFamily="18" charset="0"/>
              </a:rPr>
              <a:t>Toán tử Logic</a:t>
            </a:r>
            <a:endParaRPr lang="en-US"/>
          </a:p>
        </p:txBody>
      </p:sp>
    </p:spTree>
    <p:extLst>
      <p:ext uri="{BB962C8B-B14F-4D97-AF65-F5344CB8AC3E}">
        <p14:creationId xmlns:p14="http://schemas.microsoft.com/office/powerpoint/2010/main" val="144497446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DE45-6C26-D99C-1577-A500667BEF13}"/>
              </a:ext>
            </a:extLst>
          </p:cNvPr>
          <p:cNvSpPr>
            <a:spLocks noGrp="1"/>
          </p:cNvSpPr>
          <p:nvPr>
            <p:ph type="title"/>
          </p:nvPr>
        </p:nvSpPr>
        <p:spPr/>
        <p:txBody>
          <a:bodyPr/>
          <a:lstStyle/>
          <a:p>
            <a:r>
              <a:rPr lang="en-US" sz="3600"/>
              <a:t>Các cấu trúc điều kiện trong Python</a:t>
            </a:r>
          </a:p>
        </p:txBody>
      </p:sp>
      <p:sp>
        <p:nvSpPr>
          <p:cNvPr id="3" name="Content Placeholder 2">
            <a:extLst>
              <a:ext uri="{FF2B5EF4-FFF2-40B4-BE49-F238E27FC236}">
                <a16:creationId xmlns:a16="http://schemas.microsoft.com/office/drawing/2014/main" id="{D055664B-76CD-2B15-FB49-64D49906B6A1}"/>
              </a:ext>
            </a:extLst>
          </p:cNvPr>
          <p:cNvSpPr>
            <a:spLocks noGrp="1"/>
          </p:cNvSpPr>
          <p:nvPr>
            <p:ph idx="1"/>
          </p:nvPr>
        </p:nvSpPr>
        <p:spPr/>
        <p:txBody>
          <a:bodyPr/>
          <a:lstStyle/>
          <a:p>
            <a:r>
              <a:rPr lang="en-US"/>
              <a:t>Biểu thức Boolean</a:t>
            </a:r>
          </a:p>
          <a:p>
            <a:r>
              <a:rPr lang="en-US"/>
              <a:t>Biểu thức If</a:t>
            </a:r>
          </a:p>
          <a:p>
            <a:r>
              <a:rPr lang="en-US"/>
              <a:t>Biểu thức if ... else</a:t>
            </a:r>
          </a:p>
          <a:p>
            <a:r>
              <a:rPr lang="en-US"/>
              <a:t>Biểu thức If ... elif lồng nhau</a:t>
            </a:r>
          </a:p>
          <a:p>
            <a:endParaRPr lang="en-US"/>
          </a:p>
        </p:txBody>
      </p:sp>
      <p:sp>
        <p:nvSpPr>
          <p:cNvPr id="4" name="Slide Number Placeholder 3">
            <a:extLst>
              <a:ext uri="{FF2B5EF4-FFF2-40B4-BE49-F238E27FC236}">
                <a16:creationId xmlns:a16="http://schemas.microsoft.com/office/drawing/2014/main" id="{752BD859-4729-B1B2-54AB-A6982103C275}"/>
              </a:ext>
            </a:extLst>
          </p:cNvPr>
          <p:cNvSpPr>
            <a:spLocks noGrp="1"/>
          </p:cNvSpPr>
          <p:nvPr>
            <p:ph type="sldNum" sz="quarter" idx="12"/>
          </p:nvPr>
        </p:nvSpPr>
        <p:spPr/>
        <p:txBody>
          <a:bodyPr/>
          <a:lstStyle/>
          <a:p>
            <a:pPr>
              <a:defRPr/>
            </a:pPr>
            <a:fld id="{7FA1032A-09AD-4DD9-B493-BBAF36D92A6C}" type="slidenum">
              <a:rPr lang="en-US" altLang="ko-KR" smtClean="0"/>
              <a:pPr>
                <a:defRPr/>
              </a:pPr>
              <a:t>31</a:t>
            </a:fld>
            <a:endParaRPr lang="en-US" altLang="ko-KR"/>
          </a:p>
        </p:txBody>
      </p:sp>
    </p:spTree>
    <p:extLst>
      <p:ext uri="{BB962C8B-B14F-4D97-AF65-F5344CB8AC3E}">
        <p14:creationId xmlns:p14="http://schemas.microsoft.com/office/powerpoint/2010/main" val="162039767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E92F-A860-8E1E-B1E3-AF542E9F4B5D}"/>
              </a:ext>
            </a:extLst>
          </p:cNvPr>
          <p:cNvSpPr>
            <a:spLocks noGrp="1"/>
          </p:cNvSpPr>
          <p:nvPr>
            <p:ph type="title"/>
          </p:nvPr>
        </p:nvSpPr>
        <p:spPr/>
        <p:txBody>
          <a:bodyPr/>
          <a:lstStyle/>
          <a:p>
            <a:r>
              <a:rPr lang="en-US"/>
              <a:t>Biểu thức Boolean</a:t>
            </a:r>
          </a:p>
        </p:txBody>
      </p:sp>
      <p:sp>
        <p:nvSpPr>
          <p:cNvPr id="4" name="Slide Number Placeholder 3">
            <a:extLst>
              <a:ext uri="{FF2B5EF4-FFF2-40B4-BE49-F238E27FC236}">
                <a16:creationId xmlns:a16="http://schemas.microsoft.com/office/drawing/2014/main" id="{D9DD5B80-F7C4-E54A-3A03-03FC403B8DD9}"/>
              </a:ext>
            </a:extLst>
          </p:cNvPr>
          <p:cNvSpPr>
            <a:spLocks noGrp="1"/>
          </p:cNvSpPr>
          <p:nvPr>
            <p:ph type="sldNum" sz="quarter" idx="12"/>
          </p:nvPr>
        </p:nvSpPr>
        <p:spPr/>
        <p:txBody>
          <a:bodyPr/>
          <a:lstStyle/>
          <a:p>
            <a:pPr>
              <a:defRPr/>
            </a:pPr>
            <a:fld id="{7FA1032A-09AD-4DD9-B493-BBAF36D92A6C}" type="slidenum">
              <a:rPr lang="en-US" altLang="ko-KR" smtClean="0"/>
              <a:pPr>
                <a:defRPr/>
              </a:pPr>
              <a:t>32</a:t>
            </a:fld>
            <a:endParaRPr lang="en-US" altLang="ko-KR"/>
          </a:p>
        </p:txBody>
      </p:sp>
      <p:sp>
        <p:nvSpPr>
          <p:cNvPr id="5" name="Content Placeholder 2">
            <a:extLst>
              <a:ext uri="{FF2B5EF4-FFF2-40B4-BE49-F238E27FC236}">
                <a16:creationId xmlns:a16="http://schemas.microsoft.com/office/drawing/2014/main" id="{310D74C9-9E46-AF57-5A40-652B9C2F0F5D}"/>
              </a:ext>
            </a:extLst>
          </p:cNvPr>
          <p:cNvSpPr txBox="1">
            <a:spLocks/>
          </p:cNvSpPr>
          <p:nvPr/>
        </p:nvSpPr>
        <p:spPr>
          <a:xfrm>
            <a:off x="609600" y="2468528"/>
            <a:ext cx="7086600" cy="30051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800">
                <a:latin typeface="Cambria" panose="02040503050406030204" pitchFamily="18" charset="0"/>
              </a:rPr>
              <a:t>Ví dụ:</a:t>
            </a:r>
          </a:p>
          <a:p>
            <a:pPr marL="0" indent="0">
              <a:buNone/>
            </a:pPr>
            <a:r>
              <a:rPr lang="en-US" sz="2800">
                <a:latin typeface="Cambria" panose="02040503050406030204" pitchFamily="18" charset="0"/>
              </a:rPr>
              <a:t>a = True</a:t>
            </a:r>
          </a:p>
          <a:p>
            <a:pPr marL="0" indent="0">
              <a:buNone/>
            </a:pPr>
            <a:r>
              <a:rPr lang="en-US" sz="2800">
                <a:latin typeface="Cambria" panose="02040503050406030204" pitchFamily="18" charset="0"/>
              </a:rPr>
              <a:t>b = False</a:t>
            </a:r>
          </a:p>
          <a:p>
            <a:pPr marL="0" indent="0">
              <a:buNone/>
            </a:pPr>
            <a:r>
              <a:rPr lang="en-US" sz="2800">
                <a:latin typeface="Cambria" panose="02040503050406030204" pitchFamily="18" charset="0"/>
              </a:rPr>
              <a:t>print('a =', a, ' b =', b)</a:t>
            </a:r>
          </a:p>
          <a:p>
            <a:pPr marL="0" indent="0">
              <a:buNone/>
            </a:pPr>
            <a:r>
              <a:rPr lang="en-US" sz="2800">
                <a:latin typeface="Cambria" panose="02040503050406030204" pitchFamily="18" charset="0"/>
              </a:rPr>
              <a:t># gán lại kết qua cho a</a:t>
            </a:r>
          </a:p>
          <a:p>
            <a:pPr marL="0" indent="0">
              <a:buNone/>
            </a:pPr>
            <a:r>
              <a:rPr lang="en-US" sz="2800">
                <a:latin typeface="Cambria" panose="02040503050406030204" pitchFamily="18" charset="0"/>
              </a:rPr>
              <a:t>a = False</a:t>
            </a:r>
          </a:p>
          <a:p>
            <a:pPr marL="0" indent="0">
              <a:buNone/>
            </a:pPr>
            <a:r>
              <a:rPr lang="en-US" sz="2800">
                <a:latin typeface="Cambria" panose="02040503050406030204" pitchFamily="18" charset="0"/>
              </a:rPr>
              <a:t>print('a =', a, ' b =', b)</a:t>
            </a:r>
          </a:p>
        </p:txBody>
      </p:sp>
      <p:sp>
        <p:nvSpPr>
          <p:cNvPr id="6" name="Rectangle 5">
            <a:extLst>
              <a:ext uri="{FF2B5EF4-FFF2-40B4-BE49-F238E27FC236}">
                <a16:creationId xmlns:a16="http://schemas.microsoft.com/office/drawing/2014/main" id="{A8D4988A-04A7-4CED-A2D8-818D33857D24}"/>
              </a:ext>
            </a:extLst>
          </p:cNvPr>
          <p:cNvSpPr/>
          <p:nvPr/>
        </p:nvSpPr>
        <p:spPr>
          <a:xfrm>
            <a:off x="5638800" y="3544520"/>
            <a:ext cx="3590544"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Cambria" panose="02040503050406030204" pitchFamily="18" charset="0"/>
              </a:rPr>
              <a:t>a = True b = False</a:t>
            </a:r>
          </a:p>
          <a:p>
            <a:r>
              <a:rPr lang="en-US" sz="2400">
                <a:latin typeface="Cambria" panose="02040503050406030204" pitchFamily="18" charset="0"/>
              </a:rPr>
              <a:t>a = False b = False</a:t>
            </a:r>
          </a:p>
        </p:txBody>
      </p:sp>
      <p:sp>
        <p:nvSpPr>
          <p:cNvPr id="7" name="Arrow: Right 6">
            <a:extLst>
              <a:ext uri="{FF2B5EF4-FFF2-40B4-BE49-F238E27FC236}">
                <a16:creationId xmlns:a16="http://schemas.microsoft.com/office/drawing/2014/main" id="{A54A1B3F-FF05-4667-9BD0-85B886501977}"/>
              </a:ext>
            </a:extLst>
          </p:cNvPr>
          <p:cNvSpPr/>
          <p:nvPr/>
        </p:nvSpPr>
        <p:spPr>
          <a:xfrm>
            <a:off x="4419600" y="3752938"/>
            <a:ext cx="850392" cy="43631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2428572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1789D-541D-E4C7-F2F8-1E1B545147BA}"/>
              </a:ext>
            </a:extLst>
          </p:cNvPr>
          <p:cNvSpPr>
            <a:spLocks noGrp="1"/>
          </p:cNvSpPr>
          <p:nvPr>
            <p:ph type="title"/>
          </p:nvPr>
        </p:nvSpPr>
        <p:spPr/>
        <p:txBody>
          <a:bodyPr/>
          <a:lstStyle/>
          <a:p>
            <a:r>
              <a:rPr lang="en-US"/>
              <a:t>Biểu thức If</a:t>
            </a:r>
          </a:p>
        </p:txBody>
      </p:sp>
      <p:sp>
        <p:nvSpPr>
          <p:cNvPr id="4" name="Slide Number Placeholder 3">
            <a:extLst>
              <a:ext uri="{FF2B5EF4-FFF2-40B4-BE49-F238E27FC236}">
                <a16:creationId xmlns:a16="http://schemas.microsoft.com/office/drawing/2014/main" id="{EF9A4945-E6D1-BD50-56E9-52FD09A7842A}"/>
              </a:ext>
            </a:extLst>
          </p:cNvPr>
          <p:cNvSpPr>
            <a:spLocks noGrp="1"/>
          </p:cNvSpPr>
          <p:nvPr>
            <p:ph type="sldNum" sz="quarter" idx="12"/>
          </p:nvPr>
        </p:nvSpPr>
        <p:spPr/>
        <p:txBody>
          <a:bodyPr/>
          <a:lstStyle/>
          <a:p>
            <a:pPr>
              <a:defRPr/>
            </a:pPr>
            <a:fld id="{7FA1032A-09AD-4DD9-B493-BBAF36D92A6C}" type="slidenum">
              <a:rPr lang="en-US" altLang="ko-KR" smtClean="0"/>
              <a:pPr>
                <a:defRPr/>
              </a:pPr>
              <a:t>33</a:t>
            </a:fld>
            <a:endParaRPr lang="en-US" altLang="ko-KR"/>
          </a:p>
        </p:txBody>
      </p:sp>
      <p:sp>
        <p:nvSpPr>
          <p:cNvPr id="5" name="Content Placeholder 2">
            <a:extLst>
              <a:ext uri="{FF2B5EF4-FFF2-40B4-BE49-F238E27FC236}">
                <a16:creationId xmlns:a16="http://schemas.microsoft.com/office/drawing/2014/main" id="{B1A1FA47-A9A0-3EA2-58D3-253457E3EE52}"/>
              </a:ext>
            </a:extLst>
          </p:cNvPr>
          <p:cNvSpPr txBox="1">
            <a:spLocks/>
          </p:cNvSpPr>
          <p:nvPr/>
        </p:nvSpPr>
        <p:spPr>
          <a:xfrm>
            <a:off x="381000" y="2133600"/>
            <a:ext cx="6110287" cy="36147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buNone/>
            </a:pPr>
            <a:r>
              <a:rPr lang="en-US" sz="2000">
                <a:latin typeface="Cambria" panose="02040503050406030204" pitchFamily="18" charset="0"/>
              </a:rPr>
              <a:t>Biểu thức if là một biểu thức điều kiện rất quan trọng và phổ biến trong Python. Biểu thức if đứng một mình chỉ quan tâm tới điều kiện đúng (True). Khi điều kiện đúng thì khối lệnh bên trong if sẽ đ</a:t>
            </a:r>
            <a:r>
              <a:rPr lang="vi-VN" sz="2000">
                <a:latin typeface="Cambria" panose="02040503050406030204" pitchFamily="18" charset="0"/>
              </a:rPr>
              <a:t>ư</a:t>
            </a:r>
            <a:r>
              <a:rPr lang="en-US" sz="2000">
                <a:latin typeface="Cambria" panose="02040503050406030204" pitchFamily="18" charset="0"/>
              </a:rPr>
              <a:t>ợc thực thi.</a:t>
            </a:r>
          </a:p>
          <a:p>
            <a:pPr marL="0" indent="0" algn="just">
              <a:buNone/>
            </a:pPr>
            <a:r>
              <a:rPr lang="en-US" sz="2000" b="1" u="sng">
                <a:latin typeface="Cambria" panose="02040503050406030204" pitchFamily="18" charset="0"/>
              </a:rPr>
              <a:t>Cú pháp:</a:t>
            </a:r>
          </a:p>
        </p:txBody>
      </p:sp>
      <p:pic>
        <p:nvPicPr>
          <p:cNvPr id="6" name="Picture 5">
            <a:extLst>
              <a:ext uri="{FF2B5EF4-FFF2-40B4-BE49-F238E27FC236}">
                <a16:creationId xmlns:a16="http://schemas.microsoft.com/office/drawing/2014/main" id="{E93DCDD3-CC1D-4445-8B51-ED3F0CE43374}"/>
              </a:ext>
            </a:extLst>
          </p:cNvPr>
          <p:cNvPicPr>
            <a:picLocks noChangeAspect="1"/>
          </p:cNvPicPr>
          <p:nvPr/>
        </p:nvPicPr>
        <p:blipFill>
          <a:blip r:embed="rId2"/>
          <a:stretch>
            <a:fillRect/>
          </a:stretch>
        </p:blipFill>
        <p:spPr>
          <a:xfrm>
            <a:off x="3193867" y="3505200"/>
            <a:ext cx="2209230" cy="1355104"/>
          </a:xfrm>
          <a:prstGeom prst="rect">
            <a:avLst/>
          </a:prstGeom>
        </p:spPr>
      </p:pic>
      <p:pic>
        <p:nvPicPr>
          <p:cNvPr id="7" name="Picture 6">
            <a:extLst>
              <a:ext uri="{FF2B5EF4-FFF2-40B4-BE49-F238E27FC236}">
                <a16:creationId xmlns:a16="http://schemas.microsoft.com/office/drawing/2014/main" id="{112588A9-11A7-4ABB-9515-76D9FE6C0981}"/>
              </a:ext>
            </a:extLst>
          </p:cNvPr>
          <p:cNvPicPr>
            <a:picLocks noChangeAspect="1"/>
          </p:cNvPicPr>
          <p:nvPr/>
        </p:nvPicPr>
        <p:blipFill>
          <a:blip r:embed="rId3"/>
          <a:stretch>
            <a:fillRect/>
          </a:stretch>
        </p:blipFill>
        <p:spPr>
          <a:xfrm>
            <a:off x="6474081" y="2590800"/>
            <a:ext cx="2192805" cy="3079782"/>
          </a:xfrm>
          <a:prstGeom prst="rect">
            <a:avLst/>
          </a:prstGeom>
        </p:spPr>
      </p:pic>
      <p:pic>
        <p:nvPicPr>
          <p:cNvPr id="8" name="Picture 7">
            <a:extLst>
              <a:ext uri="{FF2B5EF4-FFF2-40B4-BE49-F238E27FC236}">
                <a16:creationId xmlns:a16="http://schemas.microsoft.com/office/drawing/2014/main" id="{5C8BBEBA-F6E5-35A3-B088-57462C617210}"/>
              </a:ext>
            </a:extLst>
          </p:cNvPr>
          <p:cNvPicPr>
            <a:picLocks noChangeAspect="1"/>
          </p:cNvPicPr>
          <p:nvPr/>
        </p:nvPicPr>
        <p:blipFill>
          <a:blip r:embed="rId4"/>
          <a:stretch>
            <a:fillRect/>
          </a:stretch>
        </p:blipFill>
        <p:spPr>
          <a:xfrm>
            <a:off x="477114" y="5425083"/>
            <a:ext cx="5534025" cy="1228725"/>
          </a:xfrm>
          <a:prstGeom prst="rect">
            <a:avLst/>
          </a:prstGeom>
          <a:ln>
            <a:solidFill>
              <a:schemeClr val="tx1">
                <a:lumMod val="95000"/>
                <a:lumOff val="5000"/>
              </a:schemeClr>
            </a:solidFill>
          </a:ln>
        </p:spPr>
      </p:pic>
      <p:sp>
        <p:nvSpPr>
          <p:cNvPr id="10" name="TextBox 9">
            <a:extLst>
              <a:ext uri="{FF2B5EF4-FFF2-40B4-BE49-F238E27FC236}">
                <a16:creationId xmlns:a16="http://schemas.microsoft.com/office/drawing/2014/main" id="{E3BE5912-C979-5B3D-F66B-9B5DABCC3494}"/>
              </a:ext>
            </a:extLst>
          </p:cNvPr>
          <p:cNvSpPr txBox="1"/>
          <p:nvPr/>
        </p:nvSpPr>
        <p:spPr>
          <a:xfrm>
            <a:off x="502495" y="4958027"/>
            <a:ext cx="4572000" cy="369332"/>
          </a:xfrm>
          <a:prstGeom prst="rect">
            <a:avLst/>
          </a:prstGeom>
          <a:noFill/>
        </p:spPr>
        <p:txBody>
          <a:bodyPr wrap="square">
            <a:spAutoFit/>
          </a:bodyPr>
          <a:lstStyle/>
          <a:p>
            <a:pPr marL="0" indent="0" algn="just">
              <a:buNone/>
            </a:pPr>
            <a:r>
              <a:rPr lang="en-US" sz="1800" b="1" u="sng">
                <a:latin typeface="Cambria" panose="02040503050406030204" pitchFamily="18" charset="0"/>
              </a:rPr>
              <a:t>Ví dụ:</a:t>
            </a:r>
          </a:p>
        </p:txBody>
      </p:sp>
    </p:spTree>
    <p:extLst>
      <p:ext uri="{BB962C8B-B14F-4D97-AF65-F5344CB8AC3E}">
        <p14:creationId xmlns:p14="http://schemas.microsoft.com/office/powerpoint/2010/main" val="262174049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20A2-52F8-B450-A340-785EADDE2FA9}"/>
              </a:ext>
            </a:extLst>
          </p:cNvPr>
          <p:cNvSpPr>
            <a:spLocks noGrp="1"/>
          </p:cNvSpPr>
          <p:nvPr>
            <p:ph type="title"/>
          </p:nvPr>
        </p:nvSpPr>
        <p:spPr/>
        <p:txBody>
          <a:bodyPr/>
          <a:lstStyle/>
          <a:p>
            <a:r>
              <a:rPr lang="en-US"/>
              <a:t>Biểu thức If … else</a:t>
            </a:r>
          </a:p>
        </p:txBody>
      </p:sp>
      <p:sp>
        <p:nvSpPr>
          <p:cNvPr id="4" name="Slide Number Placeholder 3">
            <a:extLst>
              <a:ext uri="{FF2B5EF4-FFF2-40B4-BE49-F238E27FC236}">
                <a16:creationId xmlns:a16="http://schemas.microsoft.com/office/drawing/2014/main" id="{9D31B8BC-D42A-5023-05C0-0C8FFD7366E5}"/>
              </a:ext>
            </a:extLst>
          </p:cNvPr>
          <p:cNvSpPr>
            <a:spLocks noGrp="1"/>
          </p:cNvSpPr>
          <p:nvPr>
            <p:ph type="sldNum" sz="quarter" idx="12"/>
          </p:nvPr>
        </p:nvSpPr>
        <p:spPr/>
        <p:txBody>
          <a:bodyPr/>
          <a:lstStyle/>
          <a:p>
            <a:pPr>
              <a:defRPr/>
            </a:pPr>
            <a:fld id="{7FA1032A-09AD-4DD9-B493-BBAF36D92A6C}" type="slidenum">
              <a:rPr lang="en-US" altLang="ko-KR" smtClean="0"/>
              <a:pPr>
                <a:defRPr/>
              </a:pPr>
              <a:t>34</a:t>
            </a:fld>
            <a:endParaRPr lang="en-US" altLang="ko-KR"/>
          </a:p>
        </p:txBody>
      </p:sp>
      <p:cxnSp>
        <p:nvCxnSpPr>
          <p:cNvPr id="8" name="Straight Arrow Connector 7">
            <a:extLst>
              <a:ext uri="{FF2B5EF4-FFF2-40B4-BE49-F238E27FC236}">
                <a16:creationId xmlns:a16="http://schemas.microsoft.com/office/drawing/2014/main" id="{4F10C990-4738-CDDD-3CFF-1314FF619E94}"/>
              </a:ext>
            </a:extLst>
          </p:cNvPr>
          <p:cNvCxnSpPr>
            <a:cxnSpLocks/>
          </p:cNvCxnSpPr>
          <p:nvPr/>
        </p:nvCxnSpPr>
        <p:spPr>
          <a:xfrm flipV="1">
            <a:off x="4759407" y="3867857"/>
            <a:ext cx="842522" cy="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F21376C-8F12-DD78-F561-E320B601FBDE}"/>
              </a:ext>
            </a:extLst>
          </p:cNvPr>
          <p:cNvPicPr>
            <a:picLocks noChangeAspect="1"/>
          </p:cNvPicPr>
          <p:nvPr/>
        </p:nvPicPr>
        <p:blipFill>
          <a:blip r:embed="rId2"/>
          <a:stretch>
            <a:fillRect/>
          </a:stretch>
        </p:blipFill>
        <p:spPr>
          <a:xfrm>
            <a:off x="2710014" y="2893593"/>
            <a:ext cx="1861986" cy="1999109"/>
          </a:xfrm>
          <a:prstGeom prst="rect">
            <a:avLst/>
          </a:prstGeom>
        </p:spPr>
      </p:pic>
      <p:pic>
        <p:nvPicPr>
          <p:cNvPr id="10" name="Picture 9">
            <a:extLst>
              <a:ext uri="{FF2B5EF4-FFF2-40B4-BE49-F238E27FC236}">
                <a16:creationId xmlns:a16="http://schemas.microsoft.com/office/drawing/2014/main" id="{CB433A45-0A24-5D5D-2F0B-C213D0EE8EDF}"/>
              </a:ext>
            </a:extLst>
          </p:cNvPr>
          <p:cNvPicPr>
            <a:picLocks noChangeAspect="1"/>
          </p:cNvPicPr>
          <p:nvPr/>
        </p:nvPicPr>
        <p:blipFill>
          <a:blip r:embed="rId3"/>
          <a:stretch>
            <a:fillRect/>
          </a:stretch>
        </p:blipFill>
        <p:spPr>
          <a:xfrm>
            <a:off x="5951584" y="2590155"/>
            <a:ext cx="2305191" cy="2753422"/>
          </a:xfrm>
          <a:prstGeom prst="rect">
            <a:avLst/>
          </a:prstGeom>
        </p:spPr>
      </p:pic>
      <p:sp>
        <p:nvSpPr>
          <p:cNvPr id="13" name="TextBox 12">
            <a:extLst>
              <a:ext uri="{FF2B5EF4-FFF2-40B4-BE49-F238E27FC236}">
                <a16:creationId xmlns:a16="http://schemas.microsoft.com/office/drawing/2014/main" id="{51981053-D633-F62A-3B7A-FCD14DE090C5}"/>
              </a:ext>
            </a:extLst>
          </p:cNvPr>
          <p:cNvSpPr txBox="1"/>
          <p:nvPr/>
        </p:nvSpPr>
        <p:spPr>
          <a:xfrm>
            <a:off x="990600" y="1967805"/>
            <a:ext cx="6657975" cy="923330"/>
          </a:xfrm>
          <a:prstGeom prst="rect">
            <a:avLst/>
          </a:prstGeom>
          <a:noFill/>
        </p:spPr>
        <p:txBody>
          <a:bodyPr wrap="square">
            <a:spAutoFit/>
          </a:bodyPr>
          <a:lstStyle/>
          <a:p>
            <a:pPr marL="0" indent="0" algn="just">
              <a:buNone/>
            </a:pPr>
            <a:r>
              <a:rPr lang="en-US" sz="1800">
                <a:latin typeface="Cambria" panose="02040503050406030204" pitchFamily="18" charset="0"/>
              </a:rPr>
              <a:t>Biểu thức if…else là một biểu thức điều kiện rất quan trọng và phổ biến trong Python. Biểu thức này quan tâm điều kiện đúng(True) và sai(False). Nó phổ biển h</a:t>
            </a:r>
            <a:r>
              <a:rPr lang="vi-VN" sz="1800">
                <a:latin typeface="Cambria" panose="02040503050406030204" pitchFamily="18" charset="0"/>
              </a:rPr>
              <a:t>ơ</a:t>
            </a:r>
            <a:r>
              <a:rPr lang="en-US" sz="1800">
                <a:latin typeface="Cambria" panose="02040503050406030204" pitchFamily="18" charset="0"/>
              </a:rPr>
              <a:t>n biểu thức if.</a:t>
            </a:r>
          </a:p>
        </p:txBody>
      </p:sp>
      <p:sp>
        <p:nvSpPr>
          <p:cNvPr id="15" name="TextBox 14">
            <a:extLst>
              <a:ext uri="{FF2B5EF4-FFF2-40B4-BE49-F238E27FC236}">
                <a16:creationId xmlns:a16="http://schemas.microsoft.com/office/drawing/2014/main" id="{9C715478-3E88-9F68-28A2-0DB2CB0E774C}"/>
              </a:ext>
            </a:extLst>
          </p:cNvPr>
          <p:cNvSpPr txBox="1"/>
          <p:nvPr/>
        </p:nvSpPr>
        <p:spPr>
          <a:xfrm>
            <a:off x="990600" y="3182540"/>
            <a:ext cx="4572000" cy="369332"/>
          </a:xfrm>
          <a:prstGeom prst="rect">
            <a:avLst/>
          </a:prstGeom>
          <a:noFill/>
        </p:spPr>
        <p:txBody>
          <a:bodyPr wrap="square">
            <a:spAutoFit/>
          </a:bodyPr>
          <a:lstStyle/>
          <a:p>
            <a:pPr marL="0" indent="0" algn="just">
              <a:buNone/>
            </a:pPr>
            <a:r>
              <a:rPr lang="en-US" sz="1800" b="1" u="sng">
                <a:latin typeface="Cambria" panose="02040503050406030204" pitchFamily="18" charset="0"/>
              </a:rPr>
              <a:t>Cú pháp:</a:t>
            </a:r>
          </a:p>
        </p:txBody>
      </p:sp>
      <p:pic>
        <p:nvPicPr>
          <p:cNvPr id="16" name="Picture 15">
            <a:extLst>
              <a:ext uri="{FF2B5EF4-FFF2-40B4-BE49-F238E27FC236}">
                <a16:creationId xmlns:a16="http://schemas.microsoft.com/office/drawing/2014/main" id="{0FDD5740-22D5-5A6E-D1BA-998BC6EE6FB9}"/>
              </a:ext>
            </a:extLst>
          </p:cNvPr>
          <p:cNvPicPr>
            <a:picLocks noChangeAspect="1"/>
          </p:cNvPicPr>
          <p:nvPr/>
        </p:nvPicPr>
        <p:blipFill>
          <a:blip r:embed="rId4"/>
          <a:stretch>
            <a:fillRect/>
          </a:stretch>
        </p:blipFill>
        <p:spPr>
          <a:xfrm>
            <a:off x="1469307" y="5004946"/>
            <a:ext cx="4343400" cy="1609695"/>
          </a:xfrm>
          <a:prstGeom prst="rect">
            <a:avLst/>
          </a:prstGeom>
          <a:ln>
            <a:solidFill>
              <a:schemeClr val="tx1">
                <a:lumMod val="95000"/>
                <a:lumOff val="5000"/>
              </a:schemeClr>
            </a:solidFill>
          </a:ln>
        </p:spPr>
      </p:pic>
      <p:sp>
        <p:nvSpPr>
          <p:cNvPr id="17" name="TextBox 16">
            <a:extLst>
              <a:ext uri="{FF2B5EF4-FFF2-40B4-BE49-F238E27FC236}">
                <a16:creationId xmlns:a16="http://schemas.microsoft.com/office/drawing/2014/main" id="{2A92C603-AA7C-7E22-CA87-6A94859833CE}"/>
              </a:ext>
            </a:extLst>
          </p:cNvPr>
          <p:cNvSpPr txBox="1"/>
          <p:nvPr/>
        </p:nvSpPr>
        <p:spPr>
          <a:xfrm>
            <a:off x="990600" y="4579492"/>
            <a:ext cx="4572000" cy="369332"/>
          </a:xfrm>
          <a:prstGeom prst="rect">
            <a:avLst/>
          </a:prstGeom>
          <a:noFill/>
        </p:spPr>
        <p:txBody>
          <a:bodyPr wrap="square">
            <a:spAutoFit/>
          </a:bodyPr>
          <a:lstStyle/>
          <a:p>
            <a:pPr marL="0" indent="0" algn="just">
              <a:buNone/>
            </a:pPr>
            <a:r>
              <a:rPr lang="en-US" sz="1800" b="1" u="sng">
                <a:latin typeface="Cambria" panose="02040503050406030204" pitchFamily="18" charset="0"/>
              </a:rPr>
              <a:t>Ví dụ:</a:t>
            </a:r>
          </a:p>
        </p:txBody>
      </p:sp>
    </p:spTree>
    <p:extLst>
      <p:ext uri="{BB962C8B-B14F-4D97-AF65-F5344CB8AC3E}">
        <p14:creationId xmlns:p14="http://schemas.microsoft.com/office/powerpoint/2010/main" val="258438345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37C4E-EE88-C923-EF34-78F70D91935C}"/>
              </a:ext>
            </a:extLst>
          </p:cNvPr>
          <p:cNvSpPr>
            <a:spLocks noGrp="1"/>
          </p:cNvSpPr>
          <p:nvPr>
            <p:ph type="title"/>
          </p:nvPr>
        </p:nvSpPr>
        <p:spPr/>
        <p:txBody>
          <a:bodyPr/>
          <a:lstStyle/>
          <a:p>
            <a:r>
              <a:rPr lang="en-US"/>
              <a:t>Biểu thức If … elif lồng nhau</a:t>
            </a:r>
          </a:p>
        </p:txBody>
      </p:sp>
      <p:sp>
        <p:nvSpPr>
          <p:cNvPr id="3" name="Content Placeholder 2">
            <a:extLst>
              <a:ext uri="{FF2B5EF4-FFF2-40B4-BE49-F238E27FC236}">
                <a16:creationId xmlns:a16="http://schemas.microsoft.com/office/drawing/2014/main" id="{D564D6F5-9934-9E97-D1A1-AFA18EDC3CEB}"/>
              </a:ext>
            </a:extLst>
          </p:cNvPr>
          <p:cNvSpPr>
            <a:spLocks noGrp="1"/>
          </p:cNvSpPr>
          <p:nvPr>
            <p:ph idx="1"/>
          </p:nvPr>
        </p:nvSpPr>
        <p:spPr/>
        <p:txBody>
          <a:bodyPr/>
          <a:lstStyle/>
          <a:p>
            <a:r>
              <a:rPr lang="vi-VN" sz="2400">
                <a:latin typeface="Cambria" panose="02040503050406030204" pitchFamily="18" charset="0"/>
              </a:rPr>
              <a:t>Với các điều kiện thức tạp, Python cũng hỗ trợ kiểm tra điều kiện if elif lồng nhau: </a:t>
            </a:r>
            <a:endParaRPr lang="en-US" sz="2400">
              <a:latin typeface="Cambria" panose="02040503050406030204" pitchFamily="18" charset="0"/>
            </a:endParaRPr>
          </a:p>
          <a:p>
            <a:endParaRPr lang="en-US"/>
          </a:p>
        </p:txBody>
      </p:sp>
      <p:sp>
        <p:nvSpPr>
          <p:cNvPr id="4" name="Slide Number Placeholder 3">
            <a:extLst>
              <a:ext uri="{FF2B5EF4-FFF2-40B4-BE49-F238E27FC236}">
                <a16:creationId xmlns:a16="http://schemas.microsoft.com/office/drawing/2014/main" id="{D1DE11E8-9052-482D-EFB6-89B0AADD3786}"/>
              </a:ext>
            </a:extLst>
          </p:cNvPr>
          <p:cNvSpPr>
            <a:spLocks noGrp="1"/>
          </p:cNvSpPr>
          <p:nvPr>
            <p:ph type="sldNum" sz="quarter" idx="12"/>
          </p:nvPr>
        </p:nvSpPr>
        <p:spPr/>
        <p:txBody>
          <a:bodyPr/>
          <a:lstStyle/>
          <a:p>
            <a:pPr>
              <a:defRPr/>
            </a:pPr>
            <a:fld id="{7FA1032A-09AD-4DD9-B493-BBAF36D92A6C}" type="slidenum">
              <a:rPr lang="en-US" altLang="ko-KR" smtClean="0"/>
              <a:pPr>
                <a:defRPr/>
              </a:pPr>
              <a:t>35</a:t>
            </a:fld>
            <a:endParaRPr lang="en-US" altLang="ko-KR"/>
          </a:p>
        </p:txBody>
      </p:sp>
      <p:pic>
        <p:nvPicPr>
          <p:cNvPr id="5" name="Picture 4">
            <a:extLst>
              <a:ext uri="{FF2B5EF4-FFF2-40B4-BE49-F238E27FC236}">
                <a16:creationId xmlns:a16="http://schemas.microsoft.com/office/drawing/2014/main" id="{6DC294E9-D485-BD2C-F29F-EAA9DBEEC10B}"/>
              </a:ext>
            </a:extLst>
          </p:cNvPr>
          <p:cNvPicPr>
            <a:picLocks noChangeAspect="1"/>
          </p:cNvPicPr>
          <p:nvPr/>
        </p:nvPicPr>
        <p:blipFill>
          <a:blip r:embed="rId2"/>
          <a:stretch>
            <a:fillRect/>
          </a:stretch>
        </p:blipFill>
        <p:spPr>
          <a:xfrm>
            <a:off x="2128043" y="3124200"/>
            <a:ext cx="5838825" cy="2828925"/>
          </a:xfrm>
          <a:prstGeom prst="rect">
            <a:avLst/>
          </a:prstGeom>
        </p:spPr>
      </p:pic>
    </p:spTree>
    <p:extLst>
      <p:ext uri="{BB962C8B-B14F-4D97-AF65-F5344CB8AC3E}">
        <p14:creationId xmlns:p14="http://schemas.microsoft.com/office/powerpoint/2010/main" val="385165779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66ECF-D3AA-82FC-9120-3678DC5959DA}"/>
              </a:ext>
            </a:extLst>
          </p:cNvPr>
          <p:cNvSpPr>
            <a:spLocks noGrp="1"/>
          </p:cNvSpPr>
          <p:nvPr>
            <p:ph type="title"/>
          </p:nvPr>
        </p:nvSpPr>
        <p:spPr/>
        <p:txBody>
          <a:bodyPr/>
          <a:lstStyle/>
          <a:p>
            <a:r>
              <a:rPr lang="en-US"/>
              <a:t>Các cấu trúc lặp</a:t>
            </a:r>
          </a:p>
        </p:txBody>
      </p:sp>
      <p:sp>
        <p:nvSpPr>
          <p:cNvPr id="3" name="Content Placeholder 2">
            <a:extLst>
              <a:ext uri="{FF2B5EF4-FFF2-40B4-BE49-F238E27FC236}">
                <a16:creationId xmlns:a16="http://schemas.microsoft.com/office/drawing/2014/main" id="{974C6C92-74B7-ABF8-48CC-7588A669526D}"/>
              </a:ext>
            </a:extLst>
          </p:cNvPr>
          <p:cNvSpPr>
            <a:spLocks noGrp="1"/>
          </p:cNvSpPr>
          <p:nvPr>
            <p:ph idx="1"/>
          </p:nvPr>
        </p:nvSpPr>
        <p:spPr/>
        <p:txBody>
          <a:bodyPr/>
          <a:lstStyle/>
          <a:p>
            <a:r>
              <a:rPr lang="en-US"/>
              <a:t>Vòng while</a:t>
            </a:r>
          </a:p>
          <a:p>
            <a:r>
              <a:rPr lang="en-US"/>
              <a:t>Vòng for</a:t>
            </a:r>
          </a:p>
          <a:p>
            <a:r>
              <a:rPr lang="en-US"/>
              <a:t>Câu lệnh break và continue</a:t>
            </a:r>
          </a:p>
        </p:txBody>
      </p:sp>
      <p:sp>
        <p:nvSpPr>
          <p:cNvPr id="4" name="Slide Number Placeholder 3">
            <a:extLst>
              <a:ext uri="{FF2B5EF4-FFF2-40B4-BE49-F238E27FC236}">
                <a16:creationId xmlns:a16="http://schemas.microsoft.com/office/drawing/2014/main" id="{C31C9441-566C-E8FC-C6E4-FCF338AE0434}"/>
              </a:ext>
            </a:extLst>
          </p:cNvPr>
          <p:cNvSpPr>
            <a:spLocks noGrp="1"/>
          </p:cNvSpPr>
          <p:nvPr>
            <p:ph type="sldNum" sz="quarter" idx="12"/>
          </p:nvPr>
        </p:nvSpPr>
        <p:spPr/>
        <p:txBody>
          <a:bodyPr/>
          <a:lstStyle/>
          <a:p>
            <a:pPr>
              <a:defRPr/>
            </a:pPr>
            <a:fld id="{7FA1032A-09AD-4DD9-B493-BBAF36D92A6C}" type="slidenum">
              <a:rPr lang="en-US" altLang="ko-KR" smtClean="0"/>
              <a:pPr>
                <a:defRPr/>
              </a:pPr>
              <a:t>36</a:t>
            </a:fld>
            <a:endParaRPr lang="en-US" altLang="ko-KR"/>
          </a:p>
        </p:txBody>
      </p:sp>
    </p:spTree>
    <p:extLst>
      <p:ext uri="{BB962C8B-B14F-4D97-AF65-F5344CB8AC3E}">
        <p14:creationId xmlns:p14="http://schemas.microsoft.com/office/powerpoint/2010/main" val="191898909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73CE-19D4-0D0E-4989-821832251393}"/>
              </a:ext>
            </a:extLst>
          </p:cNvPr>
          <p:cNvSpPr>
            <a:spLocks noGrp="1"/>
          </p:cNvSpPr>
          <p:nvPr>
            <p:ph type="title"/>
          </p:nvPr>
        </p:nvSpPr>
        <p:spPr/>
        <p:txBody>
          <a:bodyPr/>
          <a:lstStyle/>
          <a:p>
            <a:r>
              <a:rPr lang="en-US"/>
              <a:t>Vòng while</a:t>
            </a:r>
          </a:p>
        </p:txBody>
      </p:sp>
      <p:sp>
        <p:nvSpPr>
          <p:cNvPr id="4" name="Slide Number Placeholder 3">
            <a:extLst>
              <a:ext uri="{FF2B5EF4-FFF2-40B4-BE49-F238E27FC236}">
                <a16:creationId xmlns:a16="http://schemas.microsoft.com/office/drawing/2014/main" id="{D48EE26F-B2AC-B583-0471-A31117767A6E}"/>
              </a:ext>
            </a:extLst>
          </p:cNvPr>
          <p:cNvSpPr>
            <a:spLocks noGrp="1"/>
          </p:cNvSpPr>
          <p:nvPr>
            <p:ph type="sldNum" sz="quarter" idx="12"/>
          </p:nvPr>
        </p:nvSpPr>
        <p:spPr/>
        <p:txBody>
          <a:bodyPr/>
          <a:lstStyle/>
          <a:p>
            <a:pPr>
              <a:defRPr/>
            </a:pPr>
            <a:fld id="{7FA1032A-09AD-4DD9-B493-BBAF36D92A6C}" type="slidenum">
              <a:rPr lang="en-US" altLang="ko-KR" smtClean="0"/>
              <a:pPr>
                <a:defRPr/>
              </a:pPr>
              <a:t>37</a:t>
            </a:fld>
            <a:endParaRPr lang="en-US" altLang="ko-KR"/>
          </a:p>
        </p:txBody>
      </p:sp>
      <p:sp>
        <p:nvSpPr>
          <p:cNvPr id="5" name="Content Placeholder 2">
            <a:extLst>
              <a:ext uri="{FF2B5EF4-FFF2-40B4-BE49-F238E27FC236}">
                <a16:creationId xmlns:a16="http://schemas.microsoft.com/office/drawing/2014/main" id="{40584F97-123A-B116-BD6D-0136AF65E94D}"/>
              </a:ext>
            </a:extLst>
          </p:cNvPr>
          <p:cNvSpPr txBox="1">
            <a:spLocks/>
          </p:cNvSpPr>
          <p:nvPr/>
        </p:nvSpPr>
        <p:spPr>
          <a:xfrm>
            <a:off x="454742" y="2052638"/>
            <a:ext cx="6553200" cy="4419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a:latin typeface="Cambria" panose="02040503050406030204" pitchFamily="18" charset="0"/>
              </a:rPr>
              <a:t>while dùng để yêu cầu 1 công việc đ</a:t>
            </a:r>
            <a:r>
              <a:rPr lang="vi-VN" sz="2000">
                <a:latin typeface="Cambria" panose="02040503050406030204" pitchFamily="18" charset="0"/>
              </a:rPr>
              <a:t>ư</a:t>
            </a:r>
            <a:r>
              <a:rPr lang="en-US" sz="2000">
                <a:latin typeface="Cambria" panose="02040503050406030204" pitchFamily="18" charset="0"/>
              </a:rPr>
              <a:t>ợc lặp đi lặp lại</a:t>
            </a:r>
          </a:p>
          <a:p>
            <a:pPr marL="0" indent="0" algn="just">
              <a:buNone/>
            </a:pPr>
            <a:r>
              <a:rPr lang="en-US" sz="2000">
                <a:latin typeface="Cambria" panose="02040503050406030204" pitchFamily="18" charset="0"/>
              </a:rPr>
              <a:t>Nếu </a:t>
            </a:r>
            <a:r>
              <a:rPr lang="en-US" sz="2000" b="1">
                <a:solidFill>
                  <a:srgbClr val="FF0000"/>
                </a:solidFill>
                <a:latin typeface="Cambria" panose="02040503050406030204" pitchFamily="18" charset="0"/>
              </a:rPr>
              <a:t>condition</a:t>
            </a:r>
            <a:r>
              <a:rPr lang="en-US" sz="2000">
                <a:latin typeface="Cambria" panose="02040503050406030204" pitchFamily="18" charset="0"/>
              </a:rPr>
              <a:t> là </a:t>
            </a:r>
            <a:r>
              <a:rPr lang="en-US" sz="2000">
                <a:solidFill>
                  <a:srgbClr val="002060"/>
                </a:solidFill>
                <a:latin typeface="Cambria" panose="02040503050406030204" pitchFamily="18" charset="0"/>
              </a:rPr>
              <a:t>True</a:t>
            </a:r>
            <a:r>
              <a:rPr lang="en-US" sz="2000">
                <a:latin typeface="Cambria" panose="02040503050406030204" pitchFamily="18" charset="0"/>
              </a:rPr>
              <a:t> thì </a:t>
            </a:r>
            <a:r>
              <a:rPr lang="en-US" sz="2000" b="1">
                <a:solidFill>
                  <a:srgbClr val="FF0000"/>
                </a:solidFill>
                <a:latin typeface="Cambria" panose="02040503050406030204" pitchFamily="18" charset="0"/>
              </a:rPr>
              <a:t>block</a:t>
            </a:r>
            <a:r>
              <a:rPr lang="en-US" sz="2000">
                <a:latin typeface="Cambria" panose="02040503050406030204" pitchFamily="18" charset="0"/>
              </a:rPr>
              <a:t> sẽ đ</a:t>
            </a:r>
            <a:r>
              <a:rPr lang="vi-VN" sz="2000">
                <a:latin typeface="Cambria" panose="02040503050406030204" pitchFamily="18" charset="0"/>
              </a:rPr>
              <a:t>ư</a:t>
            </a:r>
            <a:r>
              <a:rPr lang="en-US" sz="2000">
                <a:latin typeface="Cambria" panose="02040503050406030204" pitchFamily="18" charset="0"/>
              </a:rPr>
              <a:t>ợc lặp lại</a:t>
            </a:r>
          </a:p>
          <a:p>
            <a:pPr marL="0" indent="0" algn="just">
              <a:buNone/>
            </a:pPr>
            <a:r>
              <a:rPr lang="en-US" sz="2000" b="1" u="sng">
                <a:latin typeface="Cambria" panose="02040503050406030204" pitchFamily="18" charset="0"/>
              </a:rPr>
              <a:t>Cú pháp:</a:t>
            </a:r>
          </a:p>
          <a:p>
            <a:pPr marL="0" indent="0" algn="just">
              <a:buNone/>
            </a:pPr>
            <a:endParaRPr lang="en-US" sz="2000">
              <a:latin typeface="Cambria" panose="02040503050406030204" pitchFamily="18" charset="0"/>
            </a:endParaRPr>
          </a:p>
          <a:p>
            <a:pPr marL="0" indent="0" algn="just">
              <a:buNone/>
            </a:pPr>
            <a:endParaRPr lang="en-US" sz="2000">
              <a:latin typeface="Cambria" panose="02040503050406030204" pitchFamily="18" charset="0"/>
            </a:endParaRPr>
          </a:p>
          <a:p>
            <a:pPr marL="0" indent="0" algn="just">
              <a:buNone/>
            </a:pPr>
            <a:endParaRPr lang="en-US" sz="2000">
              <a:latin typeface="Cambria" panose="02040503050406030204" pitchFamily="18" charset="0"/>
            </a:endParaRPr>
          </a:p>
          <a:p>
            <a:pPr marL="0" indent="0" algn="just">
              <a:buNone/>
            </a:pPr>
            <a:r>
              <a:rPr lang="en-US" sz="2000">
                <a:latin typeface="Cambria" panose="02040503050406030204" pitchFamily="18" charset="0"/>
              </a:rPr>
              <a:t>-Có thể block sẽ không đ</a:t>
            </a:r>
            <a:r>
              <a:rPr lang="vi-VN" sz="2000">
                <a:latin typeface="Cambria" panose="02040503050406030204" pitchFamily="18" charset="0"/>
              </a:rPr>
              <a:t>ư</a:t>
            </a:r>
            <a:r>
              <a:rPr lang="en-US" sz="2000">
                <a:latin typeface="Cambria" panose="02040503050406030204" pitchFamily="18" charset="0"/>
              </a:rPr>
              <a:t>ợc thực hiện lần nào</a:t>
            </a:r>
          </a:p>
          <a:p>
            <a:pPr marL="0" indent="0" algn="just">
              <a:buNone/>
            </a:pPr>
            <a:r>
              <a:rPr lang="en-US" sz="2000">
                <a:latin typeface="Cambria" panose="02040503050406030204" pitchFamily="18" charset="0"/>
              </a:rPr>
              <a:t>nếu condition là False ngày từ đầu</a:t>
            </a:r>
          </a:p>
          <a:p>
            <a:pPr marL="0" indent="0" algn="just">
              <a:buNone/>
            </a:pPr>
            <a:r>
              <a:rPr lang="en-US" sz="2000">
                <a:latin typeface="Cambria" panose="02040503050406030204" pitchFamily="18" charset="0"/>
              </a:rPr>
              <a:t>-Ta có thể kết thúc vòng while bằng cách đ</a:t>
            </a:r>
            <a:r>
              <a:rPr lang="vi-VN" sz="2000">
                <a:latin typeface="Cambria" panose="02040503050406030204" pitchFamily="18" charset="0"/>
              </a:rPr>
              <a:t>ư</a:t>
            </a:r>
            <a:r>
              <a:rPr lang="en-US" sz="2000">
                <a:latin typeface="Cambria" panose="02040503050406030204" pitchFamily="18" charset="0"/>
              </a:rPr>
              <a:t>a condition</a:t>
            </a:r>
          </a:p>
          <a:p>
            <a:pPr marL="0" indent="0" algn="just">
              <a:buNone/>
            </a:pPr>
            <a:r>
              <a:rPr lang="en-US" sz="2000">
                <a:latin typeface="Cambria" panose="02040503050406030204" pitchFamily="18" charset="0"/>
              </a:rPr>
              <a:t>về False hoặc dùng từ khóa </a:t>
            </a:r>
            <a:r>
              <a:rPr lang="en-US" sz="2000" b="1">
                <a:solidFill>
                  <a:srgbClr val="FF0000"/>
                </a:solidFill>
                <a:latin typeface="Cambria" panose="02040503050406030204" pitchFamily="18" charset="0"/>
              </a:rPr>
              <a:t>break</a:t>
            </a:r>
            <a:r>
              <a:rPr lang="en-US" sz="2000">
                <a:latin typeface="Cambria" panose="02040503050406030204" pitchFamily="18" charset="0"/>
              </a:rPr>
              <a:t> để thoát.</a:t>
            </a:r>
          </a:p>
          <a:p>
            <a:pPr marL="0" indent="0" algn="just">
              <a:buNone/>
            </a:pPr>
            <a:endParaRPr lang="en-US" sz="2800">
              <a:latin typeface="Cambria" panose="02040503050406030204" pitchFamily="18" charset="0"/>
            </a:endParaRPr>
          </a:p>
        </p:txBody>
      </p:sp>
      <p:pic>
        <p:nvPicPr>
          <p:cNvPr id="6" name="Picture 5">
            <a:extLst>
              <a:ext uri="{FF2B5EF4-FFF2-40B4-BE49-F238E27FC236}">
                <a16:creationId xmlns:a16="http://schemas.microsoft.com/office/drawing/2014/main" id="{9818EE8A-2E57-8069-7A41-4AF8FFBB288C}"/>
              </a:ext>
            </a:extLst>
          </p:cNvPr>
          <p:cNvPicPr>
            <a:picLocks noChangeAspect="1"/>
          </p:cNvPicPr>
          <p:nvPr/>
        </p:nvPicPr>
        <p:blipFill>
          <a:blip r:embed="rId2"/>
          <a:stretch>
            <a:fillRect/>
          </a:stretch>
        </p:blipFill>
        <p:spPr>
          <a:xfrm>
            <a:off x="2259608" y="2831431"/>
            <a:ext cx="2277979" cy="1195137"/>
          </a:xfrm>
          <a:prstGeom prst="rect">
            <a:avLst/>
          </a:prstGeom>
        </p:spPr>
      </p:pic>
      <p:pic>
        <p:nvPicPr>
          <p:cNvPr id="7" name="Picture 6">
            <a:extLst>
              <a:ext uri="{FF2B5EF4-FFF2-40B4-BE49-F238E27FC236}">
                <a16:creationId xmlns:a16="http://schemas.microsoft.com/office/drawing/2014/main" id="{184A4C74-88D4-39F9-897D-4C12ED83C76B}"/>
              </a:ext>
            </a:extLst>
          </p:cNvPr>
          <p:cNvPicPr>
            <a:picLocks noChangeAspect="1"/>
          </p:cNvPicPr>
          <p:nvPr/>
        </p:nvPicPr>
        <p:blipFill>
          <a:blip r:embed="rId3"/>
          <a:stretch>
            <a:fillRect/>
          </a:stretch>
        </p:blipFill>
        <p:spPr>
          <a:xfrm>
            <a:off x="6477000" y="2082135"/>
            <a:ext cx="2566737" cy="3385364"/>
          </a:xfrm>
          <a:prstGeom prst="rect">
            <a:avLst/>
          </a:prstGeom>
        </p:spPr>
      </p:pic>
    </p:spTree>
    <p:extLst>
      <p:ext uri="{BB962C8B-B14F-4D97-AF65-F5344CB8AC3E}">
        <p14:creationId xmlns:p14="http://schemas.microsoft.com/office/powerpoint/2010/main" val="13452416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E4423-AA32-BB48-DA17-965D6844590F}"/>
              </a:ext>
            </a:extLst>
          </p:cNvPr>
          <p:cNvSpPr>
            <a:spLocks noGrp="1"/>
          </p:cNvSpPr>
          <p:nvPr>
            <p:ph type="title"/>
          </p:nvPr>
        </p:nvSpPr>
        <p:spPr/>
        <p:txBody>
          <a:bodyPr/>
          <a:lstStyle/>
          <a:p>
            <a:r>
              <a:rPr lang="en-US"/>
              <a:t>Vòng while</a:t>
            </a:r>
          </a:p>
        </p:txBody>
      </p:sp>
      <p:sp>
        <p:nvSpPr>
          <p:cNvPr id="4" name="Slide Number Placeholder 3">
            <a:extLst>
              <a:ext uri="{FF2B5EF4-FFF2-40B4-BE49-F238E27FC236}">
                <a16:creationId xmlns:a16="http://schemas.microsoft.com/office/drawing/2014/main" id="{65DA1314-C8D9-EE05-50AB-B0391B80DE09}"/>
              </a:ext>
            </a:extLst>
          </p:cNvPr>
          <p:cNvSpPr>
            <a:spLocks noGrp="1"/>
          </p:cNvSpPr>
          <p:nvPr>
            <p:ph type="sldNum" sz="quarter" idx="12"/>
          </p:nvPr>
        </p:nvSpPr>
        <p:spPr/>
        <p:txBody>
          <a:bodyPr/>
          <a:lstStyle/>
          <a:p>
            <a:pPr>
              <a:defRPr/>
            </a:pPr>
            <a:fld id="{7FA1032A-09AD-4DD9-B493-BBAF36D92A6C}" type="slidenum">
              <a:rPr lang="en-US" altLang="ko-KR" smtClean="0"/>
              <a:pPr>
                <a:defRPr/>
              </a:pPr>
              <a:t>38</a:t>
            </a:fld>
            <a:endParaRPr lang="en-US" altLang="ko-KR"/>
          </a:p>
        </p:txBody>
      </p:sp>
      <p:sp>
        <p:nvSpPr>
          <p:cNvPr id="6" name="TextBox 5">
            <a:extLst>
              <a:ext uri="{FF2B5EF4-FFF2-40B4-BE49-F238E27FC236}">
                <a16:creationId xmlns:a16="http://schemas.microsoft.com/office/drawing/2014/main" id="{3BCD37E8-28B4-ACCC-8CEF-5EB76CA2DFF6}"/>
              </a:ext>
            </a:extLst>
          </p:cNvPr>
          <p:cNvSpPr txBox="1"/>
          <p:nvPr/>
        </p:nvSpPr>
        <p:spPr>
          <a:xfrm>
            <a:off x="914400" y="2171815"/>
            <a:ext cx="7543800" cy="1200329"/>
          </a:xfrm>
          <a:prstGeom prst="rect">
            <a:avLst/>
          </a:prstGeom>
          <a:noFill/>
        </p:spPr>
        <p:txBody>
          <a:bodyPr wrap="square">
            <a:spAutoFit/>
          </a:bodyPr>
          <a:lstStyle/>
          <a:p>
            <a:pPr marL="0" indent="0" algn="just">
              <a:buNone/>
            </a:pPr>
            <a:r>
              <a:rPr lang="en-US" sz="1800" b="1" u="sng">
                <a:latin typeface="Cambria" panose="02040503050406030204" pitchFamily="18" charset="0"/>
              </a:rPr>
              <a:t>Ví dụ:</a:t>
            </a:r>
          </a:p>
          <a:p>
            <a:pPr marL="0" indent="0" algn="just">
              <a:buNone/>
            </a:pPr>
            <a:r>
              <a:rPr lang="en-US" sz="1800">
                <a:latin typeface="Cambria" panose="02040503050406030204" pitchFamily="18" charset="0"/>
              </a:rPr>
              <a:t>Viết ch</a:t>
            </a:r>
            <a:r>
              <a:rPr lang="vi-VN" sz="1800">
                <a:latin typeface="Cambria" panose="02040503050406030204" pitchFamily="18" charset="0"/>
              </a:rPr>
              <a:t>ư</a:t>
            </a:r>
            <a:r>
              <a:rPr lang="en-US" sz="1800">
                <a:latin typeface="Cambria" panose="02040503050406030204" pitchFamily="18" charset="0"/>
              </a:rPr>
              <a:t>ơng trình yêu cầu nhập vào một số nguyên d</a:t>
            </a:r>
            <a:r>
              <a:rPr lang="vi-VN" sz="1800">
                <a:latin typeface="Cambria" panose="02040503050406030204" pitchFamily="18" charset="0"/>
              </a:rPr>
              <a:t>ư</a:t>
            </a:r>
            <a:r>
              <a:rPr lang="en-US" sz="1800">
                <a:latin typeface="Cambria" panose="02040503050406030204" pitchFamily="18" charset="0"/>
              </a:rPr>
              <a:t>ơng [1..10], nếu nhập sai yêu cầu nhập lại. Khi nhập đúng thì xuất ra bình ph</a:t>
            </a:r>
            <a:r>
              <a:rPr lang="vi-VN" sz="1800">
                <a:latin typeface="Cambria" panose="02040503050406030204" pitchFamily="18" charset="0"/>
              </a:rPr>
              <a:t>ư</a:t>
            </a:r>
            <a:r>
              <a:rPr lang="en-US" sz="1800">
                <a:latin typeface="Cambria" panose="02040503050406030204" pitchFamily="18" charset="0"/>
              </a:rPr>
              <a:t>ơng của giá trị mới nhập vào.</a:t>
            </a:r>
          </a:p>
        </p:txBody>
      </p:sp>
      <p:pic>
        <p:nvPicPr>
          <p:cNvPr id="7" name="Picture 6">
            <a:extLst>
              <a:ext uri="{FF2B5EF4-FFF2-40B4-BE49-F238E27FC236}">
                <a16:creationId xmlns:a16="http://schemas.microsoft.com/office/drawing/2014/main" id="{D0EDACF1-2DE7-47DE-4D9F-3B2D1093D3D5}"/>
              </a:ext>
            </a:extLst>
          </p:cNvPr>
          <p:cNvPicPr>
            <a:picLocks noChangeAspect="1"/>
          </p:cNvPicPr>
          <p:nvPr/>
        </p:nvPicPr>
        <p:blipFill>
          <a:blip r:embed="rId3"/>
          <a:stretch>
            <a:fillRect/>
          </a:stretch>
        </p:blipFill>
        <p:spPr>
          <a:xfrm>
            <a:off x="1295400" y="3867559"/>
            <a:ext cx="6953250" cy="1295400"/>
          </a:xfrm>
          <a:prstGeom prst="rect">
            <a:avLst/>
          </a:prstGeom>
        </p:spPr>
      </p:pic>
    </p:spTree>
    <p:extLst>
      <p:ext uri="{BB962C8B-B14F-4D97-AF65-F5344CB8AC3E}">
        <p14:creationId xmlns:p14="http://schemas.microsoft.com/office/powerpoint/2010/main" val="33079428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8B0C-B035-D771-3205-1948CF0DAC5C}"/>
              </a:ext>
            </a:extLst>
          </p:cNvPr>
          <p:cNvSpPr>
            <a:spLocks noGrp="1"/>
          </p:cNvSpPr>
          <p:nvPr>
            <p:ph type="title"/>
          </p:nvPr>
        </p:nvSpPr>
        <p:spPr/>
        <p:txBody>
          <a:bodyPr/>
          <a:lstStyle/>
          <a:p>
            <a:r>
              <a:rPr lang="en-US"/>
              <a:t>Vòng while</a:t>
            </a:r>
          </a:p>
        </p:txBody>
      </p:sp>
      <p:sp>
        <p:nvSpPr>
          <p:cNvPr id="3" name="Content Placeholder 2">
            <a:extLst>
              <a:ext uri="{FF2B5EF4-FFF2-40B4-BE49-F238E27FC236}">
                <a16:creationId xmlns:a16="http://schemas.microsoft.com/office/drawing/2014/main" id="{3B90D66A-A6A1-75C8-CE50-7785008AB126}"/>
              </a:ext>
            </a:extLst>
          </p:cNvPr>
          <p:cNvSpPr>
            <a:spLocks noGrp="1"/>
          </p:cNvSpPr>
          <p:nvPr>
            <p:ph idx="1"/>
          </p:nvPr>
        </p:nvSpPr>
        <p:spPr>
          <a:xfrm>
            <a:off x="990600" y="2114090"/>
            <a:ext cx="7772400" cy="4114800"/>
          </a:xfrm>
        </p:spPr>
        <p:txBody>
          <a:bodyPr/>
          <a:lstStyle/>
          <a:p>
            <a:r>
              <a:rPr lang="en-US"/>
              <a:t>Nhập n và tính tổng các số từ 0 đến n.</a:t>
            </a:r>
          </a:p>
        </p:txBody>
      </p:sp>
      <p:sp>
        <p:nvSpPr>
          <p:cNvPr id="4" name="Slide Number Placeholder 3">
            <a:extLst>
              <a:ext uri="{FF2B5EF4-FFF2-40B4-BE49-F238E27FC236}">
                <a16:creationId xmlns:a16="http://schemas.microsoft.com/office/drawing/2014/main" id="{B5285743-EC92-344F-CFCD-19DAE99B4834}"/>
              </a:ext>
            </a:extLst>
          </p:cNvPr>
          <p:cNvSpPr>
            <a:spLocks noGrp="1"/>
          </p:cNvSpPr>
          <p:nvPr>
            <p:ph type="sldNum" sz="quarter" idx="12"/>
          </p:nvPr>
        </p:nvSpPr>
        <p:spPr/>
        <p:txBody>
          <a:bodyPr/>
          <a:lstStyle/>
          <a:p>
            <a:pPr>
              <a:defRPr/>
            </a:pPr>
            <a:fld id="{7FA1032A-09AD-4DD9-B493-BBAF36D92A6C}" type="slidenum">
              <a:rPr lang="en-US" altLang="ko-KR" smtClean="0"/>
              <a:pPr>
                <a:defRPr/>
              </a:pPr>
              <a:t>39</a:t>
            </a:fld>
            <a:endParaRPr lang="en-US" altLang="ko-KR"/>
          </a:p>
        </p:txBody>
      </p:sp>
    </p:spTree>
    <p:extLst>
      <p:ext uri="{BB962C8B-B14F-4D97-AF65-F5344CB8AC3E}">
        <p14:creationId xmlns:p14="http://schemas.microsoft.com/office/powerpoint/2010/main" val="386325944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5073-C039-0F43-5BA6-177E6513BF3F}"/>
              </a:ext>
            </a:extLst>
          </p:cNvPr>
          <p:cNvSpPr>
            <a:spLocks noGrp="1"/>
          </p:cNvSpPr>
          <p:nvPr>
            <p:ph type="title"/>
          </p:nvPr>
        </p:nvSpPr>
        <p:spPr/>
        <p:txBody>
          <a:bodyPr/>
          <a:lstStyle/>
          <a:p>
            <a:r>
              <a:rPr lang="en-US"/>
              <a:t>Giới thiệu khái quát về Python</a:t>
            </a:r>
          </a:p>
        </p:txBody>
      </p:sp>
      <p:sp>
        <p:nvSpPr>
          <p:cNvPr id="3" name="Content Placeholder 2">
            <a:extLst>
              <a:ext uri="{FF2B5EF4-FFF2-40B4-BE49-F238E27FC236}">
                <a16:creationId xmlns:a16="http://schemas.microsoft.com/office/drawing/2014/main" id="{A1CE326D-845A-2284-EE7F-1FB09777D499}"/>
              </a:ext>
            </a:extLst>
          </p:cNvPr>
          <p:cNvSpPr>
            <a:spLocks noGrp="1"/>
          </p:cNvSpPr>
          <p:nvPr>
            <p:ph idx="1"/>
          </p:nvPr>
        </p:nvSpPr>
        <p:spPr>
          <a:xfrm>
            <a:off x="1150938" y="2069067"/>
            <a:ext cx="7772400" cy="4114800"/>
          </a:xfrm>
        </p:spPr>
        <p:txBody>
          <a:bodyPr/>
          <a:lstStyle/>
          <a:p>
            <a:r>
              <a:rPr lang="en-US"/>
              <a:t>Mức độ phổ biến của Python</a:t>
            </a:r>
          </a:p>
        </p:txBody>
      </p:sp>
      <p:sp>
        <p:nvSpPr>
          <p:cNvPr id="4" name="Slide Number Placeholder 3">
            <a:extLst>
              <a:ext uri="{FF2B5EF4-FFF2-40B4-BE49-F238E27FC236}">
                <a16:creationId xmlns:a16="http://schemas.microsoft.com/office/drawing/2014/main" id="{6DF6DC13-1A9B-6BA6-CA9A-01001F048071}"/>
              </a:ext>
            </a:extLst>
          </p:cNvPr>
          <p:cNvSpPr>
            <a:spLocks noGrp="1"/>
          </p:cNvSpPr>
          <p:nvPr>
            <p:ph type="sldNum" sz="quarter" idx="12"/>
          </p:nvPr>
        </p:nvSpPr>
        <p:spPr/>
        <p:txBody>
          <a:bodyPr/>
          <a:lstStyle/>
          <a:p>
            <a:pPr>
              <a:defRPr/>
            </a:pPr>
            <a:fld id="{7FA1032A-09AD-4DD9-B493-BBAF36D92A6C}" type="slidenum">
              <a:rPr lang="en-US" altLang="ko-KR" smtClean="0"/>
              <a:pPr>
                <a:defRPr/>
              </a:pPr>
              <a:t>4</a:t>
            </a:fld>
            <a:endParaRPr lang="en-US" altLang="ko-KR"/>
          </a:p>
        </p:txBody>
      </p:sp>
      <p:pic>
        <p:nvPicPr>
          <p:cNvPr id="5" name="Picture 2" descr="screenshot of the the top ten list from the app">
            <a:extLst>
              <a:ext uri="{FF2B5EF4-FFF2-40B4-BE49-F238E27FC236}">
                <a16:creationId xmlns:a16="http://schemas.microsoft.com/office/drawing/2014/main" id="{394A80F1-F161-D6D3-0077-519CFC2959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2520" y="2635796"/>
            <a:ext cx="3536950" cy="41019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A684B2-D073-2999-A859-A1739932CA9D}"/>
              </a:ext>
            </a:extLst>
          </p:cNvPr>
          <p:cNvSpPr txBox="1"/>
          <p:nvPr/>
        </p:nvSpPr>
        <p:spPr>
          <a:xfrm>
            <a:off x="1524000" y="2895600"/>
            <a:ext cx="2791149" cy="369332"/>
          </a:xfrm>
          <a:prstGeom prst="rect">
            <a:avLst/>
          </a:prstGeom>
          <a:noFill/>
        </p:spPr>
        <p:txBody>
          <a:bodyPr wrap="none" rtlCol="0">
            <a:spAutoFit/>
          </a:bodyPr>
          <a:lstStyle/>
          <a:p>
            <a:r>
              <a:rPr lang="en-US"/>
              <a:t>Thống kê năm đầu 2021</a:t>
            </a:r>
          </a:p>
        </p:txBody>
      </p:sp>
    </p:spTree>
    <p:extLst>
      <p:ext uri="{BB962C8B-B14F-4D97-AF65-F5344CB8AC3E}">
        <p14:creationId xmlns:p14="http://schemas.microsoft.com/office/powerpoint/2010/main" val="138267751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2BB3-60C9-A43F-C36A-FE44F10DE317}"/>
              </a:ext>
            </a:extLst>
          </p:cNvPr>
          <p:cNvSpPr>
            <a:spLocks noGrp="1"/>
          </p:cNvSpPr>
          <p:nvPr>
            <p:ph type="title"/>
          </p:nvPr>
        </p:nvSpPr>
        <p:spPr/>
        <p:txBody>
          <a:bodyPr/>
          <a:lstStyle/>
          <a:p>
            <a:r>
              <a:rPr lang="en-US"/>
              <a:t>Vòng while</a:t>
            </a:r>
          </a:p>
        </p:txBody>
      </p:sp>
      <p:sp>
        <p:nvSpPr>
          <p:cNvPr id="4" name="Slide Number Placeholder 3">
            <a:extLst>
              <a:ext uri="{FF2B5EF4-FFF2-40B4-BE49-F238E27FC236}">
                <a16:creationId xmlns:a16="http://schemas.microsoft.com/office/drawing/2014/main" id="{63F45249-D56A-270F-1DA0-F5422DDDA486}"/>
              </a:ext>
            </a:extLst>
          </p:cNvPr>
          <p:cNvSpPr>
            <a:spLocks noGrp="1"/>
          </p:cNvSpPr>
          <p:nvPr>
            <p:ph type="sldNum" sz="quarter" idx="12"/>
          </p:nvPr>
        </p:nvSpPr>
        <p:spPr/>
        <p:txBody>
          <a:bodyPr/>
          <a:lstStyle/>
          <a:p>
            <a:pPr>
              <a:defRPr/>
            </a:pPr>
            <a:fld id="{7FA1032A-09AD-4DD9-B493-BBAF36D92A6C}" type="slidenum">
              <a:rPr lang="en-US" altLang="ko-KR" smtClean="0"/>
              <a:pPr>
                <a:defRPr/>
              </a:pPr>
              <a:t>40</a:t>
            </a:fld>
            <a:endParaRPr lang="en-US" altLang="ko-KR"/>
          </a:p>
        </p:txBody>
      </p:sp>
      <p:pic>
        <p:nvPicPr>
          <p:cNvPr id="5" name="Picture 4">
            <a:extLst>
              <a:ext uri="{FF2B5EF4-FFF2-40B4-BE49-F238E27FC236}">
                <a16:creationId xmlns:a16="http://schemas.microsoft.com/office/drawing/2014/main" id="{2EA3889B-C60F-9BD6-8E68-3CA0C4384F26}"/>
              </a:ext>
            </a:extLst>
          </p:cNvPr>
          <p:cNvPicPr>
            <a:picLocks noChangeAspect="1"/>
          </p:cNvPicPr>
          <p:nvPr/>
        </p:nvPicPr>
        <p:blipFill>
          <a:blip r:embed="rId2"/>
          <a:stretch>
            <a:fillRect/>
          </a:stretch>
        </p:blipFill>
        <p:spPr>
          <a:xfrm>
            <a:off x="2528829" y="2940213"/>
            <a:ext cx="4520695" cy="3256722"/>
          </a:xfrm>
          <a:prstGeom prst="rect">
            <a:avLst/>
          </a:prstGeom>
        </p:spPr>
      </p:pic>
      <p:sp>
        <p:nvSpPr>
          <p:cNvPr id="6" name="Content Placeholder 2">
            <a:extLst>
              <a:ext uri="{FF2B5EF4-FFF2-40B4-BE49-F238E27FC236}">
                <a16:creationId xmlns:a16="http://schemas.microsoft.com/office/drawing/2014/main" id="{A0C0BF92-E664-0836-D0C5-547E0E42EFA5}"/>
              </a:ext>
            </a:extLst>
          </p:cNvPr>
          <p:cNvSpPr>
            <a:spLocks noGrp="1"/>
          </p:cNvSpPr>
          <p:nvPr>
            <p:ph idx="1"/>
          </p:nvPr>
        </p:nvSpPr>
        <p:spPr>
          <a:xfrm>
            <a:off x="990600" y="2114090"/>
            <a:ext cx="7772400" cy="4114800"/>
          </a:xfrm>
        </p:spPr>
        <p:txBody>
          <a:bodyPr/>
          <a:lstStyle/>
          <a:p>
            <a:r>
              <a:rPr lang="en-US"/>
              <a:t>Nhập n và tính tổng các số từ 0 đến n.</a:t>
            </a:r>
          </a:p>
        </p:txBody>
      </p:sp>
    </p:spTree>
    <p:extLst>
      <p:ext uri="{BB962C8B-B14F-4D97-AF65-F5344CB8AC3E}">
        <p14:creationId xmlns:p14="http://schemas.microsoft.com/office/powerpoint/2010/main" val="55585478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0C64-6A40-A6B3-2B02-BB363CB6AD9E}"/>
              </a:ext>
            </a:extLst>
          </p:cNvPr>
          <p:cNvSpPr>
            <a:spLocks noGrp="1"/>
          </p:cNvSpPr>
          <p:nvPr>
            <p:ph type="title"/>
          </p:nvPr>
        </p:nvSpPr>
        <p:spPr/>
        <p:txBody>
          <a:bodyPr/>
          <a:lstStyle/>
          <a:p>
            <a:r>
              <a:rPr lang="en-US"/>
              <a:t>Vòng for</a:t>
            </a:r>
          </a:p>
        </p:txBody>
      </p:sp>
      <p:sp>
        <p:nvSpPr>
          <p:cNvPr id="4" name="Slide Number Placeholder 3">
            <a:extLst>
              <a:ext uri="{FF2B5EF4-FFF2-40B4-BE49-F238E27FC236}">
                <a16:creationId xmlns:a16="http://schemas.microsoft.com/office/drawing/2014/main" id="{F28193ED-40CC-9C8A-F2CA-2D0BABB6BCC7}"/>
              </a:ext>
            </a:extLst>
          </p:cNvPr>
          <p:cNvSpPr>
            <a:spLocks noGrp="1"/>
          </p:cNvSpPr>
          <p:nvPr>
            <p:ph type="sldNum" sz="quarter" idx="12"/>
          </p:nvPr>
        </p:nvSpPr>
        <p:spPr/>
        <p:txBody>
          <a:bodyPr/>
          <a:lstStyle/>
          <a:p>
            <a:pPr>
              <a:defRPr/>
            </a:pPr>
            <a:fld id="{7FA1032A-09AD-4DD9-B493-BBAF36D92A6C}" type="slidenum">
              <a:rPr lang="en-US" altLang="ko-KR" smtClean="0"/>
              <a:pPr>
                <a:defRPr/>
              </a:pPr>
              <a:t>41</a:t>
            </a:fld>
            <a:endParaRPr lang="en-US" altLang="ko-KR"/>
          </a:p>
        </p:txBody>
      </p:sp>
      <p:sp>
        <p:nvSpPr>
          <p:cNvPr id="5" name="Content Placeholder 2">
            <a:extLst>
              <a:ext uri="{FF2B5EF4-FFF2-40B4-BE49-F238E27FC236}">
                <a16:creationId xmlns:a16="http://schemas.microsoft.com/office/drawing/2014/main" id="{54530655-AA43-D5AC-2154-A40ED224B57A}"/>
              </a:ext>
            </a:extLst>
          </p:cNvPr>
          <p:cNvSpPr txBox="1">
            <a:spLocks/>
          </p:cNvSpPr>
          <p:nvPr/>
        </p:nvSpPr>
        <p:spPr>
          <a:xfrm>
            <a:off x="457200" y="2286000"/>
            <a:ext cx="7239000" cy="403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a:latin typeface="Cambria" panose="02040503050406030204" pitchFamily="18" charset="0"/>
              </a:rPr>
              <a:t>for dùng để lặp tuần tự các công việc, for sử dụng range để định nghĩa vùng dữ liệu lặp và b</a:t>
            </a:r>
            <a:r>
              <a:rPr lang="vi-VN" sz="2000">
                <a:latin typeface="Cambria" panose="02040503050406030204" pitchFamily="18" charset="0"/>
              </a:rPr>
              <a:t>ư</a:t>
            </a:r>
            <a:r>
              <a:rPr lang="en-US" sz="2000">
                <a:latin typeface="Cambria" panose="02040503050406030204" pitchFamily="18" charset="0"/>
              </a:rPr>
              <a:t>ớc lặp</a:t>
            </a:r>
          </a:p>
          <a:p>
            <a:pPr marL="0" indent="0" algn="just">
              <a:buNone/>
            </a:pPr>
            <a:r>
              <a:rPr lang="en-US" sz="2000" b="1" u="sng">
                <a:latin typeface="Cambria" panose="02040503050406030204" pitchFamily="18" charset="0"/>
              </a:rPr>
              <a:t>Cú pháp hàm range:</a:t>
            </a:r>
          </a:p>
          <a:p>
            <a:pPr marL="0" indent="0" algn="just">
              <a:buNone/>
            </a:pPr>
            <a:r>
              <a:rPr lang="en-US" sz="2000">
                <a:latin typeface="Cambria" panose="02040503050406030204" pitchFamily="18" charset="0"/>
              </a:rPr>
              <a:t>begin: Giá trị bắt đầu</a:t>
            </a:r>
          </a:p>
          <a:p>
            <a:pPr marL="0" indent="0" algn="just">
              <a:buNone/>
            </a:pPr>
            <a:r>
              <a:rPr lang="en-US" sz="2000">
                <a:latin typeface="Cambria" panose="02040503050406030204" pitchFamily="18" charset="0"/>
              </a:rPr>
              <a:t>end: Giá trị cuối</a:t>
            </a:r>
          </a:p>
          <a:p>
            <a:pPr marL="0" indent="0" algn="just">
              <a:buNone/>
            </a:pPr>
            <a:r>
              <a:rPr lang="en-US" sz="2000">
                <a:latin typeface="Cambria" panose="02040503050406030204" pitchFamily="18" charset="0"/>
              </a:rPr>
              <a:t>step: B</a:t>
            </a:r>
            <a:r>
              <a:rPr lang="vi-VN" sz="2000">
                <a:latin typeface="Cambria" panose="02040503050406030204" pitchFamily="18" charset="0"/>
              </a:rPr>
              <a:t>ư</a:t>
            </a:r>
            <a:r>
              <a:rPr lang="en-US" sz="2000">
                <a:latin typeface="Cambria" panose="02040503050406030204" pitchFamily="18" charset="0"/>
              </a:rPr>
              <a:t>ớc nhảy</a:t>
            </a:r>
          </a:p>
          <a:p>
            <a:pPr marL="0" indent="0" algn="just">
              <a:buNone/>
            </a:pPr>
            <a:endParaRPr lang="en-US" sz="2800">
              <a:latin typeface="Cambria" panose="02040503050406030204" pitchFamily="18" charset="0"/>
            </a:endParaRPr>
          </a:p>
          <a:p>
            <a:pPr marL="0" indent="0" algn="just">
              <a:buNone/>
            </a:pPr>
            <a:endParaRPr lang="en-US" sz="2800">
              <a:latin typeface="Cambria" panose="02040503050406030204" pitchFamily="18" charset="0"/>
            </a:endParaRPr>
          </a:p>
        </p:txBody>
      </p:sp>
      <p:pic>
        <p:nvPicPr>
          <p:cNvPr id="6" name="Picture 5">
            <a:extLst>
              <a:ext uri="{FF2B5EF4-FFF2-40B4-BE49-F238E27FC236}">
                <a16:creationId xmlns:a16="http://schemas.microsoft.com/office/drawing/2014/main" id="{DF9A4468-288E-349B-E599-F6C633D1E474}"/>
              </a:ext>
            </a:extLst>
          </p:cNvPr>
          <p:cNvPicPr>
            <a:picLocks noChangeAspect="1"/>
          </p:cNvPicPr>
          <p:nvPr/>
        </p:nvPicPr>
        <p:blipFill>
          <a:blip r:embed="rId2"/>
          <a:stretch>
            <a:fillRect/>
          </a:stretch>
        </p:blipFill>
        <p:spPr>
          <a:xfrm>
            <a:off x="3962400" y="3065301"/>
            <a:ext cx="3802122" cy="469093"/>
          </a:xfrm>
          <a:prstGeom prst="rect">
            <a:avLst/>
          </a:prstGeom>
        </p:spPr>
      </p:pic>
      <p:sp>
        <p:nvSpPr>
          <p:cNvPr id="7" name="Rectangle 6">
            <a:extLst>
              <a:ext uri="{FF2B5EF4-FFF2-40B4-BE49-F238E27FC236}">
                <a16:creationId xmlns:a16="http://schemas.microsoft.com/office/drawing/2014/main" id="{A3936214-7D3A-7096-E4BA-07F767209BF2}"/>
              </a:ext>
            </a:extLst>
          </p:cNvPr>
          <p:cNvSpPr/>
          <p:nvPr/>
        </p:nvSpPr>
        <p:spPr>
          <a:xfrm>
            <a:off x="4230788" y="3534394"/>
            <a:ext cx="4713187" cy="2031325"/>
          </a:xfrm>
          <a:prstGeom prst="rect">
            <a:avLst/>
          </a:prstGeom>
        </p:spPr>
        <p:txBody>
          <a:bodyPr wrap="square">
            <a:spAutoFit/>
          </a:bodyPr>
          <a:lstStyle/>
          <a:p>
            <a:r>
              <a:rPr lang="en-US">
                <a:latin typeface="Cambria" panose="02040503050406030204" pitchFamily="18" charset="0"/>
              </a:rPr>
              <a:t>Ví dụ cách hoạt động của range:</a:t>
            </a:r>
          </a:p>
          <a:p>
            <a:r>
              <a:rPr lang="en-US">
                <a:latin typeface="Cambria" panose="02040503050406030204" pitchFamily="18" charset="0"/>
              </a:rPr>
              <a:t>• range(10) </a:t>
            </a:r>
            <a:r>
              <a:rPr lang="en-US">
                <a:latin typeface="Cambria" panose="02040503050406030204" pitchFamily="18" charset="0"/>
                <a:sym typeface="Wingdings" panose="05000000000000000000" pitchFamily="2" charset="2"/>
              </a:rPr>
              <a:t></a:t>
            </a:r>
            <a:r>
              <a:rPr lang="en-US">
                <a:latin typeface="Cambria" panose="02040503050406030204" pitchFamily="18" charset="0"/>
              </a:rPr>
              <a:t> 0; 1; 2; 3; 4; 5; 6; 7; 8; 9</a:t>
            </a:r>
          </a:p>
          <a:p>
            <a:r>
              <a:rPr lang="en-US">
                <a:latin typeface="Cambria" panose="02040503050406030204" pitchFamily="18" charset="0"/>
              </a:rPr>
              <a:t>• range(1, 10) </a:t>
            </a:r>
            <a:r>
              <a:rPr lang="en-US">
                <a:latin typeface="Cambria" panose="02040503050406030204" pitchFamily="18" charset="0"/>
                <a:sym typeface="Wingdings" panose="05000000000000000000" pitchFamily="2" charset="2"/>
              </a:rPr>
              <a:t></a:t>
            </a:r>
            <a:r>
              <a:rPr lang="en-US">
                <a:latin typeface="Cambria" panose="02040503050406030204" pitchFamily="18" charset="0"/>
              </a:rPr>
              <a:t> 1; 2; 3; 4; 5; 6; 7; 8; 9</a:t>
            </a:r>
          </a:p>
          <a:p>
            <a:r>
              <a:rPr lang="en-US">
                <a:latin typeface="Cambria" panose="02040503050406030204" pitchFamily="18" charset="0"/>
              </a:rPr>
              <a:t>• range(1, 10, 2) </a:t>
            </a:r>
            <a:r>
              <a:rPr lang="en-US">
                <a:latin typeface="Cambria" panose="02040503050406030204" pitchFamily="18" charset="0"/>
                <a:sym typeface="Wingdings" panose="05000000000000000000" pitchFamily="2" charset="2"/>
              </a:rPr>
              <a:t></a:t>
            </a:r>
            <a:r>
              <a:rPr lang="en-US">
                <a:latin typeface="Cambria" panose="02040503050406030204" pitchFamily="18" charset="0"/>
              </a:rPr>
              <a:t> 1; 3; 5; 7; 9</a:t>
            </a:r>
          </a:p>
          <a:p>
            <a:r>
              <a:rPr lang="en-US">
                <a:latin typeface="Cambria" panose="02040503050406030204" pitchFamily="18" charset="0"/>
              </a:rPr>
              <a:t>• range(10, 0, -1) </a:t>
            </a:r>
            <a:r>
              <a:rPr lang="en-US">
                <a:latin typeface="Cambria" panose="02040503050406030204" pitchFamily="18" charset="0"/>
                <a:sym typeface="Wingdings" panose="05000000000000000000" pitchFamily="2" charset="2"/>
              </a:rPr>
              <a:t></a:t>
            </a:r>
            <a:r>
              <a:rPr lang="en-US">
                <a:latin typeface="Cambria" panose="02040503050406030204" pitchFamily="18" charset="0"/>
              </a:rPr>
              <a:t> 10; 9; 8; 7; 6; 5; 4; 3; 2; 1</a:t>
            </a:r>
          </a:p>
          <a:p>
            <a:r>
              <a:rPr lang="en-US">
                <a:latin typeface="Cambria" panose="02040503050406030204" pitchFamily="18" charset="0"/>
              </a:rPr>
              <a:t>• range(10, 0, -2) </a:t>
            </a:r>
            <a:r>
              <a:rPr lang="en-US">
                <a:latin typeface="Cambria" panose="02040503050406030204" pitchFamily="18" charset="0"/>
                <a:sym typeface="Wingdings" panose="05000000000000000000" pitchFamily="2" charset="2"/>
              </a:rPr>
              <a:t></a:t>
            </a:r>
            <a:r>
              <a:rPr lang="en-US">
                <a:latin typeface="Cambria" panose="02040503050406030204" pitchFamily="18" charset="0"/>
              </a:rPr>
              <a:t> 10; 8; 6; 4; 2</a:t>
            </a:r>
          </a:p>
          <a:p>
            <a:r>
              <a:rPr lang="en-US">
                <a:latin typeface="Cambria" panose="02040503050406030204" pitchFamily="18" charset="0"/>
              </a:rPr>
              <a:t>• range(2, 11, 2) </a:t>
            </a:r>
            <a:r>
              <a:rPr lang="en-US">
                <a:latin typeface="Cambria" panose="02040503050406030204" pitchFamily="18" charset="0"/>
                <a:sym typeface="Wingdings" panose="05000000000000000000" pitchFamily="2" charset="2"/>
              </a:rPr>
              <a:t></a:t>
            </a:r>
            <a:r>
              <a:rPr lang="en-US">
                <a:latin typeface="Cambria" panose="02040503050406030204" pitchFamily="18" charset="0"/>
              </a:rPr>
              <a:t> 2; 4; 6; 8; 10</a:t>
            </a:r>
          </a:p>
        </p:txBody>
      </p:sp>
    </p:spTree>
    <p:extLst>
      <p:ext uri="{BB962C8B-B14F-4D97-AF65-F5344CB8AC3E}">
        <p14:creationId xmlns:p14="http://schemas.microsoft.com/office/powerpoint/2010/main" val="149362349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A035-C7BB-C8C0-4C54-9DB2DCDAE2F7}"/>
              </a:ext>
            </a:extLst>
          </p:cNvPr>
          <p:cNvSpPr>
            <a:spLocks noGrp="1"/>
          </p:cNvSpPr>
          <p:nvPr>
            <p:ph type="title"/>
          </p:nvPr>
        </p:nvSpPr>
        <p:spPr/>
        <p:txBody>
          <a:bodyPr/>
          <a:lstStyle/>
          <a:p>
            <a:r>
              <a:rPr lang="en-US"/>
              <a:t>Vòng for</a:t>
            </a:r>
          </a:p>
        </p:txBody>
      </p:sp>
      <p:sp>
        <p:nvSpPr>
          <p:cNvPr id="4" name="Slide Number Placeholder 3">
            <a:extLst>
              <a:ext uri="{FF2B5EF4-FFF2-40B4-BE49-F238E27FC236}">
                <a16:creationId xmlns:a16="http://schemas.microsoft.com/office/drawing/2014/main" id="{7180F662-9DAC-F4C5-C318-6D2ACBFEA38C}"/>
              </a:ext>
            </a:extLst>
          </p:cNvPr>
          <p:cNvSpPr>
            <a:spLocks noGrp="1"/>
          </p:cNvSpPr>
          <p:nvPr>
            <p:ph type="sldNum" sz="quarter" idx="12"/>
          </p:nvPr>
        </p:nvSpPr>
        <p:spPr/>
        <p:txBody>
          <a:bodyPr/>
          <a:lstStyle/>
          <a:p>
            <a:pPr>
              <a:defRPr/>
            </a:pPr>
            <a:fld id="{7FA1032A-09AD-4DD9-B493-BBAF36D92A6C}" type="slidenum">
              <a:rPr lang="en-US" altLang="ko-KR" smtClean="0"/>
              <a:pPr>
                <a:defRPr/>
              </a:pPr>
              <a:t>42</a:t>
            </a:fld>
            <a:endParaRPr lang="en-US" altLang="ko-KR"/>
          </a:p>
        </p:txBody>
      </p:sp>
      <p:sp>
        <p:nvSpPr>
          <p:cNvPr id="5" name="Rectangle 2">
            <a:extLst>
              <a:ext uri="{FF2B5EF4-FFF2-40B4-BE49-F238E27FC236}">
                <a16:creationId xmlns:a16="http://schemas.microsoft.com/office/drawing/2014/main" id="{0456FDFC-916C-2EE9-6936-160D8D58F0BA}"/>
              </a:ext>
            </a:extLst>
          </p:cNvPr>
          <p:cNvSpPr>
            <a:spLocks noChangeArrowheads="1"/>
          </p:cNvSpPr>
          <p:nvPr/>
        </p:nvSpPr>
        <p:spPr bwMode="auto">
          <a:xfrm>
            <a:off x="781512" y="2142683"/>
            <a:ext cx="4734232"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 </a:t>
            </a: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10</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a:t>
            </a:r>
            <a:r>
              <a:rPr kumimoji="0" lang="en-US" altLang="en-US" sz="20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end</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 </a:t>
            </a: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10</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a:t>
            </a:r>
            <a:r>
              <a:rPr kumimoji="0" lang="en-US" altLang="en-US" sz="20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end</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sz="2000" b="1">
                <a:solidFill>
                  <a:srgbClr val="008080"/>
                </a:solidFill>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 </a:t>
            </a: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10</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2</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a:t>
            </a:r>
            <a:r>
              <a:rPr kumimoji="0" lang="en-US" altLang="en-US" sz="20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end</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sz="2000" b="1">
                <a:solidFill>
                  <a:srgbClr val="008080"/>
                </a:solidFill>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 </a:t>
            </a: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10</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0</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a:t>
            </a:r>
            <a:r>
              <a:rPr kumimoji="0" lang="en-US" altLang="en-US" sz="20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end</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sz="2000" b="1">
                <a:solidFill>
                  <a:srgbClr val="008080"/>
                </a:solidFill>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 </a:t>
            </a: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10</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0</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2</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a:t>
            </a:r>
            <a:r>
              <a:rPr kumimoji="0" lang="en-US" altLang="en-US" sz="20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end</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sz="2000" b="1">
                <a:solidFill>
                  <a:srgbClr val="008080"/>
                </a:solidFill>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 </a:t>
            </a: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2</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11</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2</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a:t>
            </a:r>
            <a:r>
              <a:rPr kumimoji="0" lang="en-US" altLang="en-US" sz="20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end</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sz="2000" b="1">
                <a:solidFill>
                  <a:srgbClr val="008080"/>
                </a:solidFill>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1440A72B-C655-E7DB-39F6-D4AFC328B8A2}"/>
              </a:ext>
            </a:extLst>
          </p:cNvPr>
          <p:cNvSpPr/>
          <p:nvPr/>
        </p:nvSpPr>
        <p:spPr>
          <a:xfrm>
            <a:off x="5496340" y="2249867"/>
            <a:ext cx="2973891" cy="461665"/>
          </a:xfrm>
          <a:prstGeom prst="rect">
            <a:avLst/>
          </a:prstGeom>
        </p:spPr>
        <p:txBody>
          <a:bodyPr wrap="none">
            <a:spAutoFit/>
          </a:bodyPr>
          <a:lstStyle/>
          <a:p>
            <a:r>
              <a:rPr lang="en-US" sz="2400"/>
              <a:t>0 1 2 3 4 5 6 7 8 9 </a:t>
            </a:r>
          </a:p>
        </p:txBody>
      </p:sp>
      <p:cxnSp>
        <p:nvCxnSpPr>
          <p:cNvPr id="7" name="Straight Arrow Connector 6">
            <a:extLst>
              <a:ext uri="{FF2B5EF4-FFF2-40B4-BE49-F238E27FC236}">
                <a16:creationId xmlns:a16="http://schemas.microsoft.com/office/drawing/2014/main" id="{D8860F9F-9013-200C-60AA-A8EBBA40A654}"/>
              </a:ext>
            </a:extLst>
          </p:cNvPr>
          <p:cNvCxnSpPr/>
          <p:nvPr/>
        </p:nvCxnSpPr>
        <p:spPr>
          <a:xfrm>
            <a:off x="4237220" y="2527325"/>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39F9A8-1FC5-9927-5151-632C1E0162A3}"/>
              </a:ext>
            </a:extLst>
          </p:cNvPr>
          <p:cNvCxnSpPr/>
          <p:nvPr/>
        </p:nvCxnSpPr>
        <p:spPr>
          <a:xfrm>
            <a:off x="4317855" y="3124200"/>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2F4809-206B-78CB-FE06-F0F2667DAFB6}"/>
              </a:ext>
            </a:extLst>
          </p:cNvPr>
          <p:cNvCxnSpPr/>
          <p:nvPr/>
        </p:nvCxnSpPr>
        <p:spPr>
          <a:xfrm>
            <a:off x="4482848" y="3810000"/>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09135A8-8E9D-EC19-24E3-7A820B9F3629}"/>
              </a:ext>
            </a:extLst>
          </p:cNvPr>
          <p:cNvCxnSpPr/>
          <p:nvPr/>
        </p:nvCxnSpPr>
        <p:spPr>
          <a:xfrm>
            <a:off x="4237220" y="4461868"/>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CBF1C31-5010-5EC1-5389-233DF5E26C08}"/>
              </a:ext>
            </a:extLst>
          </p:cNvPr>
          <p:cNvCxnSpPr/>
          <p:nvPr/>
        </p:nvCxnSpPr>
        <p:spPr>
          <a:xfrm>
            <a:off x="4480871" y="5105400"/>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EEB28D8-B3C3-67A5-072A-164ED7F51F84}"/>
              </a:ext>
            </a:extLst>
          </p:cNvPr>
          <p:cNvCxnSpPr/>
          <p:nvPr/>
        </p:nvCxnSpPr>
        <p:spPr>
          <a:xfrm>
            <a:off x="4615559" y="5638800"/>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E4A2369-F89C-358A-C2B3-4203373DF730}"/>
              </a:ext>
            </a:extLst>
          </p:cNvPr>
          <p:cNvSpPr/>
          <p:nvPr/>
        </p:nvSpPr>
        <p:spPr>
          <a:xfrm>
            <a:off x="5496340" y="2838654"/>
            <a:ext cx="2592376" cy="461665"/>
          </a:xfrm>
          <a:prstGeom prst="rect">
            <a:avLst/>
          </a:prstGeom>
        </p:spPr>
        <p:txBody>
          <a:bodyPr wrap="none">
            <a:spAutoFit/>
          </a:bodyPr>
          <a:lstStyle/>
          <a:p>
            <a:r>
              <a:rPr lang="en-US" sz="2400"/>
              <a:t>1 2 3 4 5 6 7 8 9</a:t>
            </a:r>
          </a:p>
        </p:txBody>
      </p:sp>
      <p:sp>
        <p:nvSpPr>
          <p:cNvPr id="14" name="Rectangle 13">
            <a:extLst>
              <a:ext uri="{FF2B5EF4-FFF2-40B4-BE49-F238E27FC236}">
                <a16:creationId xmlns:a16="http://schemas.microsoft.com/office/drawing/2014/main" id="{F45CBD23-9A7F-DC00-9D5A-F31D35463111}"/>
              </a:ext>
            </a:extLst>
          </p:cNvPr>
          <p:cNvSpPr/>
          <p:nvPr/>
        </p:nvSpPr>
        <p:spPr>
          <a:xfrm>
            <a:off x="5704142" y="3541330"/>
            <a:ext cx="1579278" cy="461665"/>
          </a:xfrm>
          <a:prstGeom prst="rect">
            <a:avLst/>
          </a:prstGeom>
        </p:spPr>
        <p:txBody>
          <a:bodyPr wrap="none">
            <a:spAutoFit/>
          </a:bodyPr>
          <a:lstStyle/>
          <a:p>
            <a:r>
              <a:rPr lang="en-US" sz="2400"/>
              <a:t>1 3 5 7 9 </a:t>
            </a:r>
          </a:p>
        </p:txBody>
      </p:sp>
      <p:sp>
        <p:nvSpPr>
          <p:cNvPr id="15" name="Rectangle 14">
            <a:extLst>
              <a:ext uri="{FF2B5EF4-FFF2-40B4-BE49-F238E27FC236}">
                <a16:creationId xmlns:a16="http://schemas.microsoft.com/office/drawing/2014/main" id="{CA42EE53-D609-976D-7F9D-B7CE4E87B30B}"/>
              </a:ext>
            </a:extLst>
          </p:cNvPr>
          <p:cNvSpPr/>
          <p:nvPr/>
        </p:nvSpPr>
        <p:spPr>
          <a:xfrm>
            <a:off x="5417877" y="4204100"/>
            <a:ext cx="3150221" cy="461665"/>
          </a:xfrm>
          <a:prstGeom prst="rect">
            <a:avLst/>
          </a:prstGeom>
        </p:spPr>
        <p:txBody>
          <a:bodyPr wrap="none">
            <a:spAutoFit/>
          </a:bodyPr>
          <a:lstStyle/>
          <a:p>
            <a:r>
              <a:rPr lang="en-US" sz="2400"/>
              <a:t>10 9 8 7 6 5 4 3 2 1 </a:t>
            </a:r>
          </a:p>
        </p:txBody>
      </p:sp>
      <p:sp>
        <p:nvSpPr>
          <p:cNvPr id="16" name="Rectangle 15">
            <a:extLst>
              <a:ext uri="{FF2B5EF4-FFF2-40B4-BE49-F238E27FC236}">
                <a16:creationId xmlns:a16="http://schemas.microsoft.com/office/drawing/2014/main" id="{C46CC335-06B1-002A-F65F-C134396D3115}"/>
              </a:ext>
            </a:extLst>
          </p:cNvPr>
          <p:cNvSpPr/>
          <p:nvPr/>
        </p:nvSpPr>
        <p:spPr>
          <a:xfrm>
            <a:off x="5704142" y="4803900"/>
            <a:ext cx="1755609" cy="461665"/>
          </a:xfrm>
          <a:prstGeom prst="rect">
            <a:avLst/>
          </a:prstGeom>
        </p:spPr>
        <p:txBody>
          <a:bodyPr wrap="none">
            <a:spAutoFit/>
          </a:bodyPr>
          <a:lstStyle/>
          <a:p>
            <a:r>
              <a:rPr lang="en-US" sz="2400"/>
              <a:t>10 8 6 4 2 </a:t>
            </a:r>
          </a:p>
        </p:txBody>
      </p:sp>
      <p:sp>
        <p:nvSpPr>
          <p:cNvPr id="17" name="Rectangle 16">
            <a:extLst>
              <a:ext uri="{FF2B5EF4-FFF2-40B4-BE49-F238E27FC236}">
                <a16:creationId xmlns:a16="http://schemas.microsoft.com/office/drawing/2014/main" id="{5487344C-D89E-4233-D6D0-BB83AA1849D1}"/>
              </a:ext>
            </a:extLst>
          </p:cNvPr>
          <p:cNvSpPr/>
          <p:nvPr/>
        </p:nvSpPr>
        <p:spPr>
          <a:xfrm>
            <a:off x="5746271" y="5407967"/>
            <a:ext cx="1653017" cy="461665"/>
          </a:xfrm>
          <a:prstGeom prst="rect">
            <a:avLst/>
          </a:prstGeom>
        </p:spPr>
        <p:txBody>
          <a:bodyPr wrap="none">
            <a:spAutoFit/>
          </a:bodyPr>
          <a:lstStyle/>
          <a:p>
            <a:r>
              <a:rPr lang="en-US" sz="2400"/>
              <a:t>2 4 6 8 10</a:t>
            </a:r>
          </a:p>
        </p:txBody>
      </p:sp>
    </p:spTree>
    <p:extLst>
      <p:ext uri="{BB962C8B-B14F-4D97-AF65-F5344CB8AC3E}">
        <p14:creationId xmlns:p14="http://schemas.microsoft.com/office/powerpoint/2010/main" val="20015792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8986-D463-2F25-44C5-8574305072B0}"/>
              </a:ext>
            </a:extLst>
          </p:cNvPr>
          <p:cNvSpPr>
            <a:spLocks noGrp="1"/>
          </p:cNvSpPr>
          <p:nvPr>
            <p:ph type="title"/>
          </p:nvPr>
        </p:nvSpPr>
        <p:spPr/>
        <p:txBody>
          <a:bodyPr/>
          <a:lstStyle/>
          <a:p>
            <a:r>
              <a:rPr lang="en-US"/>
              <a:t>Vòng for</a:t>
            </a:r>
          </a:p>
        </p:txBody>
      </p:sp>
      <p:sp>
        <p:nvSpPr>
          <p:cNvPr id="3" name="Content Placeholder 2">
            <a:extLst>
              <a:ext uri="{FF2B5EF4-FFF2-40B4-BE49-F238E27FC236}">
                <a16:creationId xmlns:a16="http://schemas.microsoft.com/office/drawing/2014/main" id="{E3F3CECE-CE38-9516-E9C7-5B5DC4E61EA7}"/>
              </a:ext>
            </a:extLst>
          </p:cNvPr>
          <p:cNvSpPr>
            <a:spLocks noGrp="1"/>
          </p:cNvSpPr>
          <p:nvPr>
            <p:ph idx="1"/>
          </p:nvPr>
        </p:nvSpPr>
        <p:spPr>
          <a:xfrm>
            <a:off x="457200" y="2114090"/>
            <a:ext cx="8153400" cy="4114800"/>
          </a:xfrm>
        </p:spPr>
        <p:txBody>
          <a:bodyPr/>
          <a:lstStyle/>
          <a:p>
            <a:r>
              <a:rPr lang="en-US"/>
              <a:t>Nhập n, tính tổng các số chẵn từ 0 đến n</a:t>
            </a:r>
          </a:p>
        </p:txBody>
      </p:sp>
      <p:sp>
        <p:nvSpPr>
          <p:cNvPr id="4" name="Slide Number Placeholder 3">
            <a:extLst>
              <a:ext uri="{FF2B5EF4-FFF2-40B4-BE49-F238E27FC236}">
                <a16:creationId xmlns:a16="http://schemas.microsoft.com/office/drawing/2014/main" id="{DFDF0044-BAE5-DD90-81BF-1D81290FC641}"/>
              </a:ext>
            </a:extLst>
          </p:cNvPr>
          <p:cNvSpPr>
            <a:spLocks noGrp="1"/>
          </p:cNvSpPr>
          <p:nvPr>
            <p:ph type="sldNum" sz="quarter" idx="12"/>
          </p:nvPr>
        </p:nvSpPr>
        <p:spPr/>
        <p:txBody>
          <a:bodyPr/>
          <a:lstStyle/>
          <a:p>
            <a:pPr>
              <a:defRPr/>
            </a:pPr>
            <a:fld id="{7FA1032A-09AD-4DD9-B493-BBAF36D92A6C}" type="slidenum">
              <a:rPr lang="en-US" altLang="ko-KR" smtClean="0"/>
              <a:pPr>
                <a:defRPr/>
              </a:pPr>
              <a:t>43</a:t>
            </a:fld>
            <a:endParaRPr lang="en-US" altLang="ko-KR"/>
          </a:p>
        </p:txBody>
      </p:sp>
    </p:spTree>
    <p:extLst>
      <p:ext uri="{BB962C8B-B14F-4D97-AF65-F5344CB8AC3E}">
        <p14:creationId xmlns:p14="http://schemas.microsoft.com/office/powerpoint/2010/main" val="262411246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8986-D463-2F25-44C5-8574305072B0}"/>
              </a:ext>
            </a:extLst>
          </p:cNvPr>
          <p:cNvSpPr>
            <a:spLocks noGrp="1"/>
          </p:cNvSpPr>
          <p:nvPr>
            <p:ph type="title"/>
          </p:nvPr>
        </p:nvSpPr>
        <p:spPr/>
        <p:txBody>
          <a:bodyPr/>
          <a:lstStyle/>
          <a:p>
            <a:r>
              <a:rPr lang="en-US"/>
              <a:t>Vòng for</a:t>
            </a:r>
          </a:p>
        </p:txBody>
      </p:sp>
      <p:sp>
        <p:nvSpPr>
          <p:cNvPr id="3" name="Content Placeholder 2">
            <a:extLst>
              <a:ext uri="{FF2B5EF4-FFF2-40B4-BE49-F238E27FC236}">
                <a16:creationId xmlns:a16="http://schemas.microsoft.com/office/drawing/2014/main" id="{E3F3CECE-CE38-9516-E9C7-5B5DC4E61EA7}"/>
              </a:ext>
            </a:extLst>
          </p:cNvPr>
          <p:cNvSpPr>
            <a:spLocks noGrp="1"/>
          </p:cNvSpPr>
          <p:nvPr>
            <p:ph idx="1"/>
          </p:nvPr>
        </p:nvSpPr>
        <p:spPr>
          <a:xfrm>
            <a:off x="457200" y="2114090"/>
            <a:ext cx="8153400" cy="4114800"/>
          </a:xfrm>
        </p:spPr>
        <p:txBody>
          <a:bodyPr/>
          <a:lstStyle/>
          <a:p>
            <a:r>
              <a:rPr lang="en-US"/>
              <a:t>Nhập n, tính tổng các số chẵn từ 0 đến n</a:t>
            </a:r>
          </a:p>
        </p:txBody>
      </p:sp>
      <p:sp>
        <p:nvSpPr>
          <p:cNvPr id="4" name="Slide Number Placeholder 3">
            <a:extLst>
              <a:ext uri="{FF2B5EF4-FFF2-40B4-BE49-F238E27FC236}">
                <a16:creationId xmlns:a16="http://schemas.microsoft.com/office/drawing/2014/main" id="{DFDF0044-BAE5-DD90-81BF-1D81290FC641}"/>
              </a:ext>
            </a:extLst>
          </p:cNvPr>
          <p:cNvSpPr>
            <a:spLocks noGrp="1"/>
          </p:cNvSpPr>
          <p:nvPr>
            <p:ph type="sldNum" sz="quarter" idx="12"/>
          </p:nvPr>
        </p:nvSpPr>
        <p:spPr/>
        <p:txBody>
          <a:bodyPr/>
          <a:lstStyle/>
          <a:p>
            <a:pPr>
              <a:defRPr/>
            </a:pPr>
            <a:fld id="{7FA1032A-09AD-4DD9-B493-BBAF36D92A6C}" type="slidenum">
              <a:rPr lang="en-US" altLang="ko-KR" smtClean="0"/>
              <a:pPr>
                <a:defRPr/>
              </a:pPr>
              <a:t>44</a:t>
            </a:fld>
            <a:endParaRPr lang="en-US" altLang="ko-KR"/>
          </a:p>
        </p:txBody>
      </p:sp>
      <p:pic>
        <p:nvPicPr>
          <p:cNvPr id="5" name="Picture 4">
            <a:extLst>
              <a:ext uri="{FF2B5EF4-FFF2-40B4-BE49-F238E27FC236}">
                <a16:creationId xmlns:a16="http://schemas.microsoft.com/office/drawing/2014/main" id="{AD5CA7D5-76B7-253C-9563-0F107239150A}"/>
              </a:ext>
            </a:extLst>
          </p:cNvPr>
          <p:cNvPicPr>
            <a:picLocks noChangeAspect="1"/>
          </p:cNvPicPr>
          <p:nvPr/>
        </p:nvPicPr>
        <p:blipFill>
          <a:blip r:embed="rId2"/>
          <a:stretch>
            <a:fillRect/>
          </a:stretch>
        </p:blipFill>
        <p:spPr>
          <a:xfrm>
            <a:off x="1905000" y="2971800"/>
            <a:ext cx="5685230" cy="3038475"/>
          </a:xfrm>
          <a:prstGeom prst="rect">
            <a:avLst/>
          </a:prstGeom>
        </p:spPr>
      </p:pic>
    </p:spTree>
    <p:extLst>
      <p:ext uri="{BB962C8B-B14F-4D97-AF65-F5344CB8AC3E}">
        <p14:creationId xmlns:p14="http://schemas.microsoft.com/office/powerpoint/2010/main" val="272393944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3971-8981-7373-2E99-94BD72DEE0A0}"/>
              </a:ext>
            </a:extLst>
          </p:cNvPr>
          <p:cNvSpPr>
            <a:spLocks noGrp="1"/>
          </p:cNvSpPr>
          <p:nvPr>
            <p:ph type="title"/>
          </p:nvPr>
        </p:nvSpPr>
        <p:spPr/>
        <p:txBody>
          <a:bodyPr/>
          <a:lstStyle/>
          <a:p>
            <a:r>
              <a:rPr lang="en-US"/>
              <a:t>Câu lệnh break và continue</a:t>
            </a:r>
          </a:p>
        </p:txBody>
      </p:sp>
      <p:sp>
        <p:nvSpPr>
          <p:cNvPr id="3" name="Content Placeholder 2">
            <a:extLst>
              <a:ext uri="{FF2B5EF4-FFF2-40B4-BE49-F238E27FC236}">
                <a16:creationId xmlns:a16="http://schemas.microsoft.com/office/drawing/2014/main" id="{57F1E10E-C5EB-784D-8D5F-AD7B4BA08426}"/>
              </a:ext>
            </a:extLst>
          </p:cNvPr>
          <p:cNvSpPr>
            <a:spLocks noGrp="1"/>
          </p:cNvSpPr>
          <p:nvPr>
            <p:ph idx="1"/>
          </p:nvPr>
        </p:nvSpPr>
        <p:spPr>
          <a:xfrm>
            <a:off x="609600" y="2209800"/>
            <a:ext cx="7772400" cy="4114800"/>
          </a:xfrm>
        </p:spPr>
        <p:txBody>
          <a:bodyPr/>
          <a:lstStyle/>
          <a:p>
            <a:r>
              <a:rPr lang="vi-VN" sz="2000">
                <a:solidFill>
                  <a:srgbClr val="FF0000"/>
                </a:solidFill>
              </a:rPr>
              <a:t>break</a:t>
            </a:r>
            <a:r>
              <a:rPr lang="vi-VN" sz="2000"/>
              <a:t> là từ khóa đặc biệt dùng để thoát khỏi vòng lặp chứa nó trực tiếp khi đạt được mức yêu cầu nào đó.</a:t>
            </a:r>
          </a:p>
          <a:p>
            <a:r>
              <a:rPr lang="vi-VN" sz="2000"/>
              <a:t>Gặp lệnh break, chương trình sẽ không thực hiện bất cứ lệnh nào bên dưới nó, mà thoát luôn khỏi vòng lặp.</a:t>
            </a:r>
            <a:endParaRPr lang="en-US" sz="2000"/>
          </a:p>
          <a:p>
            <a:pPr marL="0" indent="0">
              <a:buNone/>
            </a:pPr>
            <a:endParaRPr lang="vi-VN" sz="2000"/>
          </a:p>
          <a:p>
            <a:r>
              <a:rPr lang="en-US" sz="2000">
                <a:solidFill>
                  <a:srgbClr val="FF0000"/>
                </a:solidFill>
              </a:rPr>
              <a:t>continue</a:t>
            </a:r>
            <a:r>
              <a:rPr lang="en-US" sz="2000"/>
              <a:t> là từ khóa đặc biệt dùng để nhảy sớm tới lần lặp kế tiếp, các lệnh bên d</a:t>
            </a:r>
            <a:r>
              <a:rPr lang="vi-VN" sz="2000"/>
              <a:t>ư</a:t>
            </a:r>
            <a:r>
              <a:rPr lang="en-US" sz="2000"/>
              <a:t>ới continue sẽ không đ</a:t>
            </a:r>
            <a:r>
              <a:rPr lang="vi-VN" sz="2000"/>
              <a:t>ư</a:t>
            </a:r>
            <a:r>
              <a:rPr lang="en-US" sz="2000"/>
              <a:t>ợc thực thi. </a:t>
            </a:r>
          </a:p>
          <a:p>
            <a:r>
              <a:rPr lang="en-US" sz="2000"/>
              <a:t>Lưu ý khác với break, gặp break thì ngừng luôn vòng lặp, gặp continue chỉ dừng lần lặp hiện tại đang dở dang để chuyển qua lần lặp tiếp theo.</a:t>
            </a:r>
          </a:p>
          <a:p>
            <a:endParaRPr lang="en-US"/>
          </a:p>
        </p:txBody>
      </p:sp>
      <p:sp>
        <p:nvSpPr>
          <p:cNvPr id="4" name="Slide Number Placeholder 3">
            <a:extLst>
              <a:ext uri="{FF2B5EF4-FFF2-40B4-BE49-F238E27FC236}">
                <a16:creationId xmlns:a16="http://schemas.microsoft.com/office/drawing/2014/main" id="{3630DC55-8A83-D30D-9064-18F311A28CBA}"/>
              </a:ext>
            </a:extLst>
          </p:cNvPr>
          <p:cNvSpPr>
            <a:spLocks noGrp="1"/>
          </p:cNvSpPr>
          <p:nvPr>
            <p:ph type="sldNum" sz="quarter" idx="12"/>
          </p:nvPr>
        </p:nvSpPr>
        <p:spPr/>
        <p:txBody>
          <a:bodyPr/>
          <a:lstStyle/>
          <a:p>
            <a:pPr>
              <a:defRPr/>
            </a:pPr>
            <a:fld id="{7FA1032A-09AD-4DD9-B493-BBAF36D92A6C}" type="slidenum">
              <a:rPr lang="en-US" altLang="ko-KR" smtClean="0"/>
              <a:pPr>
                <a:defRPr/>
              </a:pPr>
              <a:t>45</a:t>
            </a:fld>
            <a:endParaRPr lang="en-US" altLang="ko-KR"/>
          </a:p>
        </p:txBody>
      </p:sp>
    </p:spTree>
    <p:extLst>
      <p:ext uri="{BB962C8B-B14F-4D97-AF65-F5344CB8AC3E}">
        <p14:creationId xmlns:p14="http://schemas.microsoft.com/office/powerpoint/2010/main" val="16646243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270B-03D5-3725-5912-EABF61392311}"/>
              </a:ext>
            </a:extLst>
          </p:cNvPr>
          <p:cNvSpPr>
            <a:spLocks noGrp="1"/>
          </p:cNvSpPr>
          <p:nvPr>
            <p:ph type="title"/>
          </p:nvPr>
        </p:nvSpPr>
        <p:spPr/>
        <p:txBody>
          <a:bodyPr/>
          <a:lstStyle/>
          <a:p>
            <a:r>
              <a:rPr lang="en-US"/>
              <a:t>Câu lệnh break và continue</a:t>
            </a:r>
          </a:p>
        </p:txBody>
      </p:sp>
      <p:sp>
        <p:nvSpPr>
          <p:cNvPr id="3" name="Content Placeholder 2">
            <a:extLst>
              <a:ext uri="{FF2B5EF4-FFF2-40B4-BE49-F238E27FC236}">
                <a16:creationId xmlns:a16="http://schemas.microsoft.com/office/drawing/2014/main" id="{4229D36F-EE36-9F27-FD9D-0D0652DCEEDA}"/>
              </a:ext>
            </a:extLst>
          </p:cNvPr>
          <p:cNvSpPr>
            <a:spLocks noGrp="1"/>
          </p:cNvSpPr>
          <p:nvPr>
            <p:ph idx="1"/>
          </p:nvPr>
        </p:nvSpPr>
        <p:spPr>
          <a:xfrm>
            <a:off x="685800" y="2017713"/>
            <a:ext cx="8269288" cy="4114800"/>
          </a:xfrm>
        </p:spPr>
        <p:txBody>
          <a:bodyPr/>
          <a:lstStyle/>
          <a:p>
            <a:r>
              <a:rPr lang="en-US" sz="2800" b="1" u="sng">
                <a:latin typeface="Cambria" panose="02040503050406030204" pitchFamily="18" charset="0"/>
              </a:rPr>
              <a:t>Ví dụ:</a:t>
            </a:r>
            <a:r>
              <a:rPr lang="en-US" sz="2800">
                <a:latin typeface="Cambria" panose="02040503050406030204" pitchFamily="18" charset="0"/>
              </a:rPr>
              <a:t> Viết chư</a:t>
            </a:r>
            <a:r>
              <a:rPr lang="vi-VN" sz="2800">
                <a:latin typeface="Cambria" panose="02040503050406030204" pitchFamily="18" charset="0"/>
              </a:rPr>
              <a:t>ơ</a:t>
            </a:r>
            <a:r>
              <a:rPr lang="en-US" sz="2800">
                <a:latin typeface="Cambria" panose="02040503050406030204" pitchFamily="18" charset="0"/>
              </a:rPr>
              <a:t>ng trình vòng lặp vĩnh cửu cho phép phần mềm chạy liên tục, khi nào hỏi thoát mới thoát phần mềm</a:t>
            </a:r>
          </a:p>
          <a:p>
            <a:endParaRPr lang="en-US"/>
          </a:p>
        </p:txBody>
      </p:sp>
      <p:sp>
        <p:nvSpPr>
          <p:cNvPr id="4" name="Slide Number Placeholder 3">
            <a:extLst>
              <a:ext uri="{FF2B5EF4-FFF2-40B4-BE49-F238E27FC236}">
                <a16:creationId xmlns:a16="http://schemas.microsoft.com/office/drawing/2014/main" id="{750F0E45-FB4E-2E0B-C560-3BA8F2D8AD80}"/>
              </a:ext>
            </a:extLst>
          </p:cNvPr>
          <p:cNvSpPr>
            <a:spLocks noGrp="1"/>
          </p:cNvSpPr>
          <p:nvPr>
            <p:ph type="sldNum" sz="quarter" idx="12"/>
          </p:nvPr>
        </p:nvSpPr>
        <p:spPr/>
        <p:txBody>
          <a:bodyPr/>
          <a:lstStyle/>
          <a:p>
            <a:pPr>
              <a:defRPr/>
            </a:pPr>
            <a:fld id="{7FA1032A-09AD-4DD9-B493-BBAF36D92A6C}" type="slidenum">
              <a:rPr lang="en-US" altLang="ko-KR" smtClean="0"/>
              <a:pPr>
                <a:defRPr/>
              </a:pPr>
              <a:t>46</a:t>
            </a:fld>
            <a:endParaRPr lang="en-US" altLang="ko-KR"/>
          </a:p>
        </p:txBody>
      </p:sp>
    </p:spTree>
    <p:extLst>
      <p:ext uri="{BB962C8B-B14F-4D97-AF65-F5344CB8AC3E}">
        <p14:creationId xmlns:p14="http://schemas.microsoft.com/office/powerpoint/2010/main" val="232952262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270B-03D5-3725-5912-EABF61392311}"/>
              </a:ext>
            </a:extLst>
          </p:cNvPr>
          <p:cNvSpPr>
            <a:spLocks noGrp="1"/>
          </p:cNvSpPr>
          <p:nvPr>
            <p:ph type="title"/>
          </p:nvPr>
        </p:nvSpPr>
        <p:spPr/>
        <p:txBody>
          <a:bodyPr/>
          <a:lstStyle/>
          <a:p>
            <a:r>
              <a:rPr lang="en-US"/>
              <a:t>Câu lệnh break và continue</a:t>
            </a:r>
          </a:p>
        </p:txBody>
      </p:sp>
      <p:sp>
        <p:nvSpPr>
          <p:cNvPr id="3" name="Content Placeholder 2">
            <a:extLst>
              <a:ext uri="{FF2B5EF4-FFF2-40B4-BE49-F238E27FC236}">
                <a16:creationId xmlns:a16="http://schemas.microsoft.com/office/drawing/2014/main" id="{4229D36F-EE36-9F27-FD9D-0D0652DCEEDA}"/>
              </a:ext>
            </a:extLst>
          </p:cNvPr>
          <p:cNvSpPr>
            <a:spLocks noGrp="1"/>
          </p:cNvSpPr>
          <p:nvPr>
            <p:ph idx="1"/>
          </p:nvPr>
        </p:nvSpPr>
        <p:spPr>
          <a:xfrm>
            <a:off x="685800" y="2017713"/>
            <a:ext cx="8269288" cy="4114800"/>
          </a:xfrm>
        </p:spPr>
        <p:txBody>
          <a:bodyPr/>
          <a:lstStyle/>
          <a:p>
            <a:r>
              <a:rPr lang="en-US" sz="2800" b="1" u="sng">
                <a:latin typeface="Cambria" panose="02040503050406030204" pitchFamily="18" charset="0"/>
              </a:rPr>
              <a:t>Ví dụ:</a:t>
            </a:r>
            <a:r>
              <a:rPr lang="en-US" sz="2800">
                <a:latin typeface="Cambria" panose="02040503050406030204" pitchFamily="18" charset="0"/>
              </a:rPr>
              <a:t> Viết chư</a:t>
            </a:r>
            <a:r>
              <a:rPr lang="vi-VN" sz="2800">
                <a:latin typeface="Cambria" panose="02040503050406030204" pitchFamily="18" charset="0"/>
              </a:rPr>
              <a:t>ơ</a:t>
            </a:r>
            <a:r>
              <a:rPr lang="en-US" sz="2800">
                <a:latin typeface="Cambria" panose="02040503050406030204" pitchFamily="18" charset="0"/>
              </a:rPr>
              <a:t>ng trình vòng lặp vĩnh cửu cho phép phần mềm chạy liên tục, khi nào hỏi thoát mới thoát phần mềm</a:t>
            </a:r>
          </a:p>
          <a:p>
            <a:endParaRPr lang="en-US"/>
          </a:p>
        </p:txBody>
      </p:sp>
      <p:sp>
        <p:nvSpPr>
          <p:cNvPr id="4" name="Slide Number Placeholder 3">
            <a:extLst>
              <a:ext uri="{FF2B5EF4-FFF2-40B4-BE49-F238E27FC236}">
                <a16:creationId xmlns:a16="http://schemas.microsoft.com/office/drawing/2014/main" id="{750F0E45-FB4E-2E0B-C560-3BA8F2D8AD80}"/>
              </a:ext>
            </a:extLst>
          </p:cNvPr>
          <p:cNvSpPr>
            <a:spLocks noGrp="1"/>
          </p:cNvSpPr>
          <p:nvPr>
            <p:ph type="sldNum" sz="quarter" idx="12"/>
          </p:nvPr>
        </p:nvSpPr>
        <p:spPr/>
        <p:txBody>
          <a:bodyPr/>
          <a:lstStyle/>
          <a:p>
            <a:pPr>
              <a:defRPr/>
            </a:pPr>
            <a:fld id="{7FA1032A-09AD-4DD9-B493-BBAF36D92A6C}" type="slidenum">
              <a:rPr lang="en-US" altLang="ko-KR" smtClean="0"/>
              <a:pPr>
                <a:defRPr/>
              </a:pPr>
              <a:t>47</a:t>
            </a:fld>
            <a:endParaRPr lang="en-US" altLang="ko-KR"/>
          </a:p>
        </p:txBody>
      </p:sp>
      <p:pic>
        <p:nvPicPr>
          <p:cNvPr id="5" name="Picture 4">
            <a:extLst>
              <a:ext uri="{FF2B5EF4-FFF2-40B4-BE49-F238E27FC236}">
                <a16:creationId xmlns:a16="http://schemas.microsoft.com/office/drawing/2014/main" id="{14A1CBE8-90F0-45CE-E2F9-D326DF4E0102}"/>
              </a:ext>
            </a:extLst>
          </p:cNvPr>
          <p:cNvPicPr>
            <a:picLocks noChangeAspect="1"/>
          </p:cNvPicPr>
          <p:nvPr/>
        </p:nvPicPr>
        <p:blipFill>
          <a:blip r:embed="rId2"/>
          <a:stretch>
            <a:fillRect/>
          </a:stretch>
        </p:blipFill>
        <p:spPr>
          <a:xfrm>
            <a:off x="1839964" y="3657600"/>
            <a:ext cx="6181725" cy="2152650"/>
          </a:xfrm>
          <a:prstGeom prst="rect">
            <a:avLst/>
          </a:prstGeom>
        </p:spPr>
      </p:pic>
    </p:spTree>
    <p:extLst>
      <p:ext uri="{BB962C8B-B14F-4D97-AF65-F5344CB8AC3E}">
        <p14:creationId xmlns:p14="http://schemas.microsoft.com/office/powerpoint/2010/main" val="305339012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270B-03D5-3725-5912-EABF61392311}"/>
              </a:ext>
            </a:extLst>
          </p:cNvPr>
          <p:cNvSpPr>
            <a:spLocks noGrp="1"/>
          </p:cNvSpPr>
          <p:nvPr>
            <p:ph type="title"/>
          </p:nvPr>
        </p:nvSpPr>
        <p:spPr/>
        <p:txBody>
          <a:bodyPr/>
          <a:lstStyle/>
          <a:p>
            <a:r>
              <a:rPr lang="en-US"/>
              <a:t>Câu lệnh break và continue</a:t>
            </a:r>
          </a:p>
        </p:txBody>
      </p:sp>
      <p:sp>
        <p:nvSpPr>
          <p:cNvPr id="3" name="Content Placeholder 2">
            <a:extLst>
              <a:ext uri="{FF2B5EF4-FFF2-40B4-BE49-F238E27FC236}">
                <a16:creationId xmlns:a16="http://schemas.microsoft.com/office/drawing/2014/main" id="{4229D36F-EE36-9F27-FD9D-0D0652DCEEDA}"/>
              </a:ext>
            </a:extLst>
          </p:cNvPr>
          <p:cNvSpPr>
            <a:spLocks noGrp="1"/>
          </p:cNvSpPr>
          <p:nvPr>
            <p:ph idx="1"/>
          </p:nvPr>
        </p:nvSpPr>
        <p:spPr>
          <a:xfrm>
            <a:off x="685800" y="2017713"/>
            <a:ext cx="8269288" cy="4114800"/>
          </a:xfrm>
        </p:spPr>
        <p:txBody>
          <a:bodyPr/>
          <a:lstStyle/>
          <a:p>
            <a:pPr marL="0" indent="0" algn="just">
              <a:buNone/>
            </a:pPr>
            <a:r>
              <a:rPr lang="en-US" sz="2800" b="1" u="sng">
                <a:latin typeface="Cambria" panose="02040503050406030204" pitchFamily="18" charset="0"/>
              </a:rPr>
              <a:t>Ví dụ: </a:t>
            </a:r>
            <a:r>
              <a:rPr lang="en-US" sz="2800">
                <a:latin typeface="Cambria" panose="02040503050406030204" pitchFamily="18" charset="0"/>
              </a:rPr>
              <a:t>Tính tổng các chữ số lẻ từ 1-&gt;15, ngoại trừ số 3 và số 11</a:t>
            </a:r>
          </a:p>
          <a:p>
            <a:endParaRPr lang="en-US"/>
          </a:p>
        </p:txBody>
      </p:sp>
      <p:sp>
        <p:nvSpPr>
          <p:cNvPr id="4" name="Slide Number Placeholder 3">
            <a:extLst>
              <a:ext uri="{FF2B5EF4-FFF2-40B4-BE49-F238E27FC236}">
                <a16:creationId xmlns:a16="http://schemas.microsoft.com/office/drawing/2014/main" id="{750F0E45-FB4E-2E0B-C560-3BA8F2D8AD80}"/>
              </a:ext>
            </a:extLst>
          </p:cNvPr>
          <p:cNvSpPr>
            <a:spLocks noGrp="1"/>
          </p:cNvSpPr>
          <p:nvPr>
            <p:ph type="sldNum" sz="quarter" idx="12"/>
          </p:nvPr>
        </p:nvSpPr>
        <p:spPr/>
        <p:txBody>
          <a:bodyPr/>
          <a:lstStyle/>
          <a:p>
            <a:pPr>
              <a:defRPr/>
            </a:pPr>
            <a:fld id="{7FA1032A-09AD-4DD9-B493-BBAF36D92A6C}" type="slidenum">
              <a:rPr lang="en-US" altLang="ko-KR" smtClean="0"/>
              <a:pPr>
                <a:defRPr/>
              </a:pPr>
              <a:t>48</a:t>
            </a:fld>
            <a:endParaRPr lang="en-US" altLang="ko-KR"/>
          </a:p>
        </p:txBody>
      </p:sp>
    </p:spTree>
    <p:extLst>
      <p:ext uri="{BB962C8B-B14F-4D97-AF65-F5344CB8AC3E}">
        <p14:creationId xmlns:p14="http://schemas.microsoft.com/office/powerpoint/2010/main" val="403842889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270B-03D5-3725-5912-EABF61392311}"/>
              </a:ext>
            </a:extLst>
          </p:cNvPr>
          <p:cNvSpPr>
            <a:spLocks noGrp="1"/>
          </p:cNvSpPr>
          <p:nvPr>
            <p:ph type="title"/>
          </p:nvPr>
        </p:nvSpPr>
        <p:spPr/>
        <p:txBody>
          <a:bodyPr/>
          <a:lstStyle/>
          <a:p>
            <a:r>
              <a:rPr lang="en-US"/>
              <a:t>Câu lệnh break và continue</a:t>
            </a:r>
          </a:p>
        </p:txBody>
      </p:sp>
      <p:sp>
        <p:nvSpPr>
          <p:cNvPr id="3" name="Content Placeholder 2">
            <a:extLst>
              <a:ext uri="{FF2B5EF4-FFF2-40B4-BE49-F238E27FC236}">
                <a16:creationId xmlns:a16="http://schemas.microsoft.com/office/drawing/2014/main" id="{4229D36F-EE36-9F27-FD9D-0D0652DCEEDA}"/>
              </a:ext>
            </a:extLst>
          </p:cNvPr>
          <p:cNvSpPr>
            <a:spLocks noGrp="1"/>
          </p:cNvSpPr>
          <p:nvPr>
            <p:ph idx="1"/>
          </p:nvPr>
        </p:nvSpPr>
        <p:spPr>
          <a:xfrm>
            <a:off x="685800" y="2017713"/>
            <a:ext cx="8269288" cy="4114800"/>
          </a:xfrm>
        </p:spPr>
        <p:txBody>
          <a:bodyPr/>
          <a:lstStyle/>
          <a:p>
            <a:pPr marL="0" indent="0" algn="just">
              <a:buNone/>
            </a:pPr>
            <a:r>
              <a:rPr lang="en-US" sz="2800" b="1" u="sng">
                <a:latin typeface="Cambria" panose="02040503050406030204" pitchFamily="18" charset="0"/>
              </a:rPr>
              <a:t>Ví dụ: </a:t>
            </a:r>
            <a:r>
              <a:rPr lang="en-US" sz="2800">
                <a:latin typeface="Cambria" panose="02040503050406030204" pitchFamily="18" charset="0"/>
              </a:rPr>
              <a:t>Tính tổng các chữ số lẻ từ 1-&gt;15, ngoại trừ số 3 và số 11</a:t>
            </a:r>
          </a:p>
          <a:p>
            <a:endParaRPr lang="en-US"/>
          </a:p>
        </p:txBody>
      </p:sp>
      <p:sp>
        <p:nvSpPr>
          <p:cNvPr id="4" name="Slide Number Placeholder 3">
            <a:extLst>
              <a:ext uri="{FF2B5EF4-FFF2-40B4-BE49-F238E27FC236}">
                <a16:creationId xmlns:a16="http://schemas.microsoft.com/office/drawing/2014/main" id="{750F0E45-FB4E-2E0B-C560-3BA8F2D8AD80}"/>
              </a:ext>
            </a:extLst>
          </p:cNvPr>
          <p:cNvSpPr>
            <a:spLocks noGrp="1"/>
          </p:cNvSpPr>
          <p:nvPr>
            <p:ph type="sldNum" sz="quarter" idx="12"/>
          </p:nvPr>
        </p:nvSpPr>
        <p:spPr/>
        <p:txBody>
          <a:bodyPr/>
          <a:lstStyle/>
          <a:p>
            <a:pPr>
              <a:defRPr/>
            </a:pPr>
            <a:fld id="{7FA1032A-09AD-4DD9-B493-BBAF36D92A6C}" type="slidenum">
              <a:rPr lang="en-US" altLang="ko-KR" smtClean="0"/>
              <a:pPr>
                <a:defRPr/>
              </a:pPr>
              <a:t>49</a:t>
            </a:fld>
            <a:endParaRPr lang="en-US" altLang="ko-KR"/>
          </a:p>
        </p:txBody>
      </p:sp>
      <p:pic>
        <p:nvPicPr>
          <p:cNvPr id="5" name="Picture 4">
            <a:extLst>
              <a:ext uri="{FF2B5EF4-FFF2-40B4-BE49-F238E27FC236}">
                <a16:creationId xmlns:a16="http://schemas.microsoft.com/office/drawing/2014/main" id="{75E057AB-02F4-5904-9902-608FAB3F6CD3}"/>
              </a:ext>
            </a:extLst>
          </p:cNvPr>
          <p:cNvPicPr>
            <a:picLocks noChangeAspect="1"/>
          </p:cNvPicPr>
          <p:nvPr/>
        </p:nvPicPr>
        <p:blipFill>
          <a:blip r:embed="rId2"/>
          <a:stretch>
            <a:fillRect/>
          </a:stretch>
        </p:blipFill>
        <p:spPr>
          <a:xfrm>
            <a:off x="2991644" y="3397097"/>
            <a:ext cx="3657600" cy="1857375"/>
          </a:xfrm>
          <a:prstGeom prst="rect">
            <a:avLst/>
          </a:prstGeom>
        </p:spPr>
      </p:pic>
    </p:spTree>
    <p:extLst>
      <p:ext uri="{BB962C8B-B14F-4D97-AF65-F5344CB8AC3E}">
        <p14:creationId xmlns:p14="http://schemas.microsoft.com/office/powerpoint/2010/main" val="29588171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90F7-2DFC-2974-2041-03ABD83FEC41}"/>
              </a:ext>
            </a:extLst>
          </p:cNvPr>
          <p:cNvSpPr>
            <a:spLocks noGrp="1"/>
          </p:cNvSpPr>
          <p:nvPr>
            <p:ph type="title"/>
          </p:nvPr>
        </p:nvSpPr>
        <p:spPr/>
        <p:txBody>
          <a:bodyPr/>
          <a:lstStyle/>
          <a:p>
            <a:r>
              <a:rPr lang="en-US"/>
              <a:t>Công cụ lập trình Python</a:t>
            </a:r>
          </a:p>
        </p:txBody>
      </p:sp>
      <p:sp>
        <p:nvSpPr>
          <p:cNvPr id="3" name="Content Placeholder 2">
            <a:extLst>
              <a:ext uri="{FF2B5EF4-FFF2-40B4-BE49-F238E27FC236}">
                <a16:creationId xmlns:a16="http://schemas.microsoft.com/office/drawing/2014/main" id="{772FF31B-6655-332A-C1FA-599B78F712DB}"/>
              </a:ext>
            </a:extLst>
          </p:cNvPr>
          <p:cNvSpPr>
            <a:spLocks noGrp="1"/>
          </p:cNvSpPr>
          <p:nvPr>
            <p:ph idx="1"/>
          </p:nvPr>
        </p:nvSpPr>
        <p:spPr/>
        <p:txBody>
          <a:bodyPr/>
          <a:lstStyle/>
          <a:p>
            <a:r>
              <a:rPr lang="en-US"/>
              <a:t>Công cụ lập trình Python:</a:t>
            </a:r>
          </a:p>
          <a:p>
            <a:pPr>
              <a:buFont typeface="Wingdings" panose="05000000000000000000" pitchFamily="2" charset="2"/>
              <a:buChar char="Ø"/>
            </a:pPr>
            <a:r>
              <a:rPr lang="en-US"/>
              <a:t>Notepad</a:t>
            </a:r>
          </a:p>
          <a:p>
            <a:pPr>
              <a:buFont typeface="Wingdings" panose="05000000000000000000" pitchFamily="2" charset="2"/>
              <a:buChar char="Ø"/>
            </a:pPr>
            <a:r>
              <a:rPr lang="en-US"/>
              <a:t>IDLE (Python 3.5 64-bit)</a:t>
            </a:r>
          </a:p>
          <a:p>
            <a:pPr>
              <a:buFont typeface="Wingdings" panose="05000000000000000000" pitchFamily="2" charset="2"/>
              <a:buChar char="Ø"/>
            </a:pPr>
            <a:r>
              <a:rPr lang="en-US"/>
              <a:t>Eclipse</a:t>
            </a:r>
          </a:p>
          <a:p>
            <a:pPr>
              <a:buFont typeface="Wingdings" panose="05000000000000000000" pitchFamily="2" charset="2"/>
              <a:buChar char="Ø"/>
            </a:pPr>
            <a:r>
              <a:rPr lang="en-US"/>
              <a:t>PyCharm</a:t>
            </a:r>
          </a:p>
          <a:p>
            <a:endParaRPr lang="en-US"/>
          </a:p>
        </p:txBody>
      </p:sp>
      <p:sp>
        <p:nvSpPr>
          <p:cNvPr id="4" name="Slide Number Placeholder 3">
            <a:extLst>
              <a:ext uri="{FF2B5EF4-FFF2-40B4-BE49-F238E27FC236}">
                <a16:creationId xmlns:a16="http://schemas.microsoft.com/office/drawing/2014/main" id="{6799756B-53DE-A97F-EA2C-0489B12A8A2D}"/>
              </a:ext>
            </a:extLst>
          </p:cNvPr>
          <p:cNvSpPr>
            <a:spLocks noGrp="1"/>
          </p:cNvSpPr>
          <p:nvPr>
            <p:ph type="sldNum" sz="quarter" idx="12"/>
          </p:nvPr>
        </p:nvSpPr>
        <p:spPr/>
        <p:txBody>
          <a:bodyPr/>
          <a:lstStyle/>
          <a:p>
            <a:pPr>
              <a:defRPr/>
            </a:pPr>
            <a:fld id="{7FA1032A-09AD-4DD9-B493-BBAF36D92A6C}" type="slidenum">
              <a:rPr lang="en-US" altLang="ko-KR" smtClean="0"/>
              <a:pPr>
                <a:defRPr/>
              </a:pPr>
              <a:t>5</a:t>
            </a:fld>
            <a:endParaRPr lang="en-US" altLang="ko-KR"/>
          </a:p>
        </p:txBody>
      </p:sp>
    </p:spTree>
    <p:extLst>
      <p:ext uri="{BB962C8B-B14F-4D97-AF65-F5344CB8AC3E}">
        <p14:creationId xmlns:p14="http://schemas.microsoft.com/office/powerpoint/2010/main" val="45682160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7B6A-C834-1D54-64CF-0A2F9C33EBC7}"/>
              </a:ext>
            </a:extLst>
          </p:cNvPr>
          <p:cNvSpPr>
            <a:spLocks noGrp="1"/>
          </p:cNvSpPr>
          <p:nvPr>
            <p:ph type="title"/>
          </p:nvPr>
        </p:nvSpPr>
        <p:spPr/>
        <p:txBody>
          <a:bodyPr/>
          <a:lstStyle/>
          <a:p>
            <a:r>
              <a:rPr lang="en-US"/>
              <a:t>Vòng lặp lồng nhau</a:t>
            </a:r>
          </a:p>
        </p:txBody>
      </p:sp>
      <p:sp>
        <p:nvSpPr>
          <p:cNvPr id="4" name="Slide Number Placeholder 3">
            <a:extLst>
              <a:ext uri="{FF2B5EF4-FFF2-40B4-BE49-F238E27FC236}">
                <a16:creationId xmlns:a16="http://schemas.microsoft.com/office/drawing/2014/main" id="{E5021CC0-0C5A-0CCF-B479-3C923D909897}"/>
              </a:ext>
            </a:extLst>
          </p:cNvPr>
          <p:cNvSpPr>
            <a:spLocks noGrp="1"/>
          </p:cNvSpPr>
          <p:nvPr>
            <p:ph type="sldNum" sz="quarter" idx="12"/>
          </p:nvPr>
        </p:nvSpPr>
        <p:spPr/>
        <p:txBody>
          <a:bodyPr/>
          <a:lstStyle/>
          <a:p>
            <a:pPr>
              <a:defRPr/>
            </a:pPr>
            <a:fld id="{7FA1032A-09AD-4DD9-B493-BBAF36D92A6C}" type="slidenum">
              <a:rPr lang="en-US" altLang="ko-KR" smtClean="0"/>
              <a:pPr>
                <a:defRPr/>
              </a:pPr>
              <a:t>50</a:t>
            </a:fld>
            <a:endParaRPr lang="en-US" altLang="ko-KR"/>
          </a:p>
        </p:txBody>
      </p:sp>
      <p:pic>
        <p:nvPicPr>
          <p:cNvPr id="5" name="Picture 4">
            <a:extLst>
              <a:ext uri="{FF2B5EF4-FFF2-40B4-BE49-F238E27FC236}">
                <a16:creationId xmlns:a16="http://schemas.microsoft.com/office/drawing/2014/main" id="{9D2CD873-4B77-1B5E-BC4A-04B2D657EFD0}"/>
              </a:ext>
            </a:extLst>
          </p:cNvPr>
          <p:cNvPicPr>
            <a:picLocks noChangeAspect="1"/>
          </p:cNvPicPr>
          <p:nvPr/>
        </p:nvPicPr>
        <p:blipFill>
          <a:blip r:embed="rId2"/>
          <a:stretch>
            <a:fillRect/>
          </a:stretch>
        </p:blipFill>
        <p:spPr>
          <a:xfrm>
            <a:off x="6096000" y="2652252"/>
            <a:ext cx="2228850" cy="2381250"/>
          </a:xfrm>
          <a:prstGeom prst="rect">
            <a:avLst/>
          </a:prstGeom>
        </p:spPr>
      </p:pic>
      <p:pic>
        <p:nvPicPr>
          <p:cNvPr id="6" name="Picture 5">
            <a:extLst>
              <a:ext uri="{FF2B5EF4-FFF2-40B4-BE49-F238E27FC236}">
                <a16:creationId xmlns:a16="http://schemas.microsoft.com/office/drawing/2014/main" id="{79E066BD-19BD-2E45-1597-E3A753526ADD}"/>
              </a:ext>
            </a:extLst>
          </p:cNvPr>
          <p:cNvPicPr>
            <a:picLocks noChangeAspect="1"/>
          </p:cNvPicPr>
          <p:nvPr/>
        </p:nvPicPr>
        <p:blipFill>
          <a:blip r:embed="rId3"/>
          <a:stretch>
            <a:fillRect/>
          </a:stretch>
        </p:blipFill>
        <p:spPr>
          <a:xfrm>
            <a:off x="819150" y="2667000"/>
            <a:ext cx="4791075" cy="2438400"/>
          </a:xfrm>
          <a:prstGeom prst="rect">
            <a:avLst/>
          </a:prstGeom>
        </p:spPr>
      </p:pic>
    </p:spTree>
    <p:extLst>
      <p:ext uri="{BB962C8B-B14F-4D97-AF65-F5344CB8AC3E}">
        <p14:creationId xmlns:p14="http://schemas.microsoft.com/office/powerpoint/2010/main" val="113759237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0CDD-CC7F-7A4D-2234-5A1BB215D9A9}"/>
              </a:ext>
            </a:extLst>
          </p:cNvPr>
          <p:cNvSpPr>
            <a:spLocks noGrp="1"/>
          </p:cNvSpPr>
          <p:nvPr>
            <p:ph type="title"/>
          </p:nvPr>
        </p:nvSpPr>
        <p:spPr/>
        <p:txBody>
          <a:bodyPr/>
          <a:lstStyle/>
          <a:p>
            <a:r>
              <a:rPr lang="en-US"/>
              <a:t>Cách tải và cài đặt Python</a:t>
            </a:r>
          </a:p>
        </p:txBody>
      </p:sp>
      <p:sp>
        <p:nvSpPr>
          <p:cNvPr id="3" name="Content Placeholder 2">
            <a:extLst>
              <a:ext uri="{FF2B5EF4-FFF2-40B4-BE49-F238E27FC236}">
                <a16:creationId xmlns:a16="http://schemas.microsoft.com/office/drawing/2014/main" id="{CB4B114A-290B-839E-B089-FAA12FC29293}"/>
              </a:ext>
            </a:extLst>
          </p:cNvPr>
          <p:cNvSpPr>
            <a:spLocks noGrp="1"/>
          </p:cNvSpPr>
          <p:nvPr>
            <p:ph idx="1"/>
          </p:nvPr>
        </p:nvSpPr>
        <p:spPr/>
        <p:txBody>
          <a:bodyPr/>
          <a:lstStyle/>
          <a:p>
            <a:r>
              <a:rPr lang="en-US" sz="2400">
                <a:solidFill>
                  <a:prstClr val="black"/>
                </a:solidFill>
                <a:latin typeface="Cambria" panose="02040503050406030204" pitchFamily="18" charset="0"/>
              </a:rPr>
              <a:t>Để tải Python ta vào: </a:t>
            </a:r>
            <a:r>
              <a:rPr lang="en-US" sz="2400">
                <a:solidFill>
                  <a:prstClr val="black"/>
                </a:solidFill>
                <a:latin typeface="Cambria" panose="02040503050406030204" pitchFamily="18" charset="0"/>
                <a:hlinkClick r:id="rId2"/>
              </a:rPr>
              <a:t>https://www.python.org/downloads/</a:t>
            </a:r>
            <a:endParaRPr lang="en-US" sz="2400">
              <a:solidFill>
                <a:prstClr val="black"/>
              </a:solidFill>
              <a:latin typeface="Cambria" panose="02040503050406030204" pitchFamily="18" charset="0"/>
            </a:endParaRPr>
          </a:p>
          <a:p>
            <a:endParaRPr lang="en-US"/>
          </a:p>
        </p:txBody>
      </p:sp>
      <p:sp>
        <p:nvSpPr>
          <p:cNvPr id="4" name="Slide Number Placeholder 3">
            <a:extLst>
              <a:ext uri="{FF2B5EF4-FFF2-40B4-BE49-F238E27FC236}">
                <a16:creationId xmlns:a16="http://schemas.microsoft.com/office/drawing/2014/main" id="{6BF3B3EC-699F-7164-DE28-C6E4C12A5908}"/>
              </a:ext>
            </a:extLst>
          </p:cNvPr>
          <p:cNvSpPr>
            <a:spLocks noGrp="1"/>
          </p:cNvSpPr>
          <p:nvPr>
            <p:ph type="sldNum" sz="quarter" idx="12"/>
          </p:nvPr>
        </p:nvSpPr>
        <p:spPr/>
        <p:txBody>
          <a:bodyPr/>
          <a:lstStyle/>
          <a:p>
            <a:pPr>
              <a:defRPr/>
            </a:pPr>
            <a:fld id="{7FA1032A-09AD-4DD9-B493-BBAF36D92A6C}" type="slidenum">
              <a:rPr lang="en-US" altLang="ko-KR" smtClean="0"/>
              <a:pPr>
                <a:defRPr/>
              </a:pPr>
              <a:t>6</a:t>
            </a:fld>
            <a:endParaRPr lang="en-US" altLang="ko-KR"/>
          </a:p>
        </p:txBody>
      </p:sp>
      <p:pic>
        <p:nvPicPr>
          <p:cNvPr id="5" name="Picture 4">
            <a:extLst>
              <a:ext uri="{FF2B5EF4-FFF2-40B4-BE49-F238E27FC236}">
                <a16:creationId xmlns:a16="http://schemas.microsoft.com/office/drawing/2014/main" id="{14BB0581-F2AD-576C-CAA1-03EC4947CDF7}"/>
              </a:ext>
            </a:extLst>
          </p:cNvPr>
          <p:cNvPicPr>
            <a:picLocks noChangeAspect="1"/>
          </p:cNvPicPr>
          <p:nvPr/>
        </p:nvPicPr>
        <p:blipFill>
          <a:blip r:embed="rId3"/>
          <a:stretch>
            <a:fillRect/>
          </a:stretch>
        </p:blipFill>
        <p:spPr>
          <a:xfrm>
            <a:off x="990599" y="2881024"/>
            <a:ext cx="7162801" cy="3186050"/>
          </a:xfrm>
          <a:prstGeom prst="rect">
            <a:avLst/>
          </a:prstGeom>
        </p:spPr>
      </p:pic>
    </p:spTree>
    <p:extLst>
      <p:ext uri="{BB962C8B-B14F-4D97-AF65-F5344CB8AC3E}">
        <p14:creationId xmlns:p14="http://schemas.microsoft.com/office/powerpoint/2010/main" val="17636013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99AF8-EF0B-AC04-8386-61368AF65231}"/>
              </a:ext>
            </a:extLst>
          </p:cNvPr>
          <p:cNvSpPr>
            <a:spLocks noGrp="1"/>
          </p:cNvSpPr>
          <p:nvPr>
            <p:ph type="title"/>
          </p:nvPr>
        </p:nvSpPr>
        <p:spPr/>
        <p:txBody>
          <a:bodyPr/>
          <a:lstStyle/>
          <a:p>
            <a:r>
              <a:rPr lang="en-US"/>
              <a:t>Cách tải và cài đặt Python</a:t>
            </a:r>
          </a:p>
        </p:txBody>
      </p:sp>
      <p:sp>
        <p:nvSpPr>
          <p:cNvPr id="4" name="Slide Number Placeholder 3">
            <a:extLst>
              <a:ext uri="{FF2B5EF4-FFF2-40B4-BE49-F238E27FC236}">
                <a16:creationId xmlns:a16="http://schemas.microsoft.com/office/drawing/2014/main" id="{A5D7B6A8-7EA4-46E2-24C4-DC1F065E1AAE}"/>
              </a:ext>
            </a:extLst>
          </p:cNvPr>
          <p:cNvSpPr>
            <a:spLocks noGrp="1"/>
          </p:cNvSpPr>
          <p:nvPr>
            <p:ph type="sldNum" sz="quarter" idx="12"/>
          </p:nvPr>
        </p:nvSpPr>
        <p:spPr/>
        <p:txBody>
          <a:bodyPr/>
          <a:lstStyle/>
          <a:p>
            <a:pPr>
              <a:defRPr/>
            </a:pPr>
            <a:fld id="{7FA1032A-09AD-4DD9-B493-BBAF36D92A6C}" type="slidenum">
              <a:rPr lang="en-US" altLang="ko-KR" smtClean="0"/>
              <a:pPr>
                <a:defRPr/>
              </a:pPr>
              <a:t>7</a:t>
            </a:fld>
            <a:endParaRPr lang="en-US" altLang="ko-KR"/>
          </a:p>
        </p:txBody>
      </p:sp>
      <p:pic>
        <p:nvPicPr>
          <p:cNvPr id="5" name="Content Placeholder 4">
            <a:extLst>
              <a:ext uri="{FF2B5EF4-FFF2-40B4-BE49-F238E27FC236}">
                <a16:creationId xmlns:a16="http://schemas.microsoft.com/office/drawing/2014/main" id="{1D360324-6094-F716-F92E-7465D1BB4241}"/>
              </a:ext>
            </a:extLst>
          </p:cNvPr>
          <p:cNvPicPr>
            <a:picLocks noGrp="1" noChangeAspect="1"/>
          </p:cNvPicPr>
          <p:nvPr>
            <p:ph idx="1"/>
          </p:nvPr>
        </p:nvPicPr>
        <p:blipFill>
          <a:blip r:embed="rId2"/>
          <a:stretch>
            <a:fillRect/>
          </a:stretch>
        </p:blipFill>
        <p:spPr>
          <a:xfrm>
            <a:off x="1981200" y="2128838"/>
            <a:ext cx="4824968" cy="4114800"/>
          </a:xfrm>
          <a:prstGeom prst="rect">
            <a:avLst/>
          </a:prstGeom>
        </p:spPr>
      </p:pic>
    </p:spTree>
    <p:extLst>
      <p:ext uri="{BB962C8B-B14F-4D97-AF65-F5344CB8AC3E}">
        <p14:creationId xmlns:p14="http://schemas.microsoft.com/office/powerpoint/2010/main" val="42580609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1F441F-042E-D015-863A-D6855CC3BD62}"/>
              </a:ext>
            </a:extLst>
          </p:cNvPr>
          <p:cNvSpPr>
            <a:spLocks noGrp="1"/>
          </p:cNvSpPr>
          <p:nvPr>
            <p:ph type="sldNum" sz="quarter" idx="12"/>
          </p:nvPr>
        </p:nvSpPr>
        <p:spPr/>
        <p:txBody>
          <a:bodyPr/>
          <a:lstStyle/>
          <a:p>
            <a:pPr>
              <a:defRPr/>
            </a:pPr>
            <a:fld id="{7FA1032A-09AD-4DD9-B493-BBAF36D92A6C}" type="slidenum">
              <a:rPr lang="en-US" altLang="ko-KR" smtClean="0"/>
              <a:pPr>
                <a:defRPr/>
              </a:pPr>
              <a:t>8</a:t>
            </a:fld>
            <a:endParaRPr lang="en-US" altLang="ko-KR"/>
          </a:p>
        </p:txBody>
      </p:sp>
      <p:sp>
        <p:nvSpPr>
          <p:cNvPr id="5" name="Title 1">
            <a:extLst>
              <a:ext uri="{FF2B5EF4-FFF2-40B4-BE49-F238E27FC236}">
                <a16:creationId xmlns:a16="http://schemas.microsoft.com/office/drawing/2014/main" id="{57C34571-B418-1779-8EBE-A0E2AE510FE4}"/>
              </a:ext>
            </a:extLst>
          </p:cNvPr>
          <p:cNvSpPr txBox="1">
            <a:spLocks/>
          </p:cNvSpPr>
          <p:nvPr/>
        </p:nvSpPr>
        <p:spPr bwMode="auto">
          <a:xfrm>
            <a:off x="1303338" y="3667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latinLnBrk="1" hangingPunct="0">
              <a:spcBef>
                <a:spcPct val="0"/>
              </a:spcBef>
              <a:spcAft>
                <a:spcPct val="0"/>
              </a:spcAft>
              <a:defRPr sz="4400">
                <a:solidFill>
                  <a:schemeClr val="tx2"/>
                </a:solidFill>
                <a:latin typeface="+mj-lt"/>
                <a:ea typeface="+mj-ea"/>
                <a:cs typeface="+mj-cs"/>
              </a:defRPr>
            </a:lvl1pPr>
            <a:lvl2pPr algn="l" rtl="0" eaLnBrk="0" fontAlgn="base" latinLnBrk="1" hangingPunct="0">
              <a:spcBef>
                <a:spcPct val="0"/>
              </a:spcBef>
              <a:spcAft>
                <a:spcPct val="0"/>
              </a:spcAft>
              <a:defRPr sz="4400">
                <a:solidFill>
                  <a:schemeClr val="tx2"/>
                </a:solidFill>
                <a:latin typeface="Tahoma" pitchFamily="34" charset="0"/>
              </a:defRPr>
            </a:lvl2pPr>
            <a:lvl3pPr algn="l" rtl="0" eaLnBrk="0" fontAlgn="base" latinLnBrk="1" hangingPunct="0">
              <a:spcBef>
                <a:spcPct val="0"/>
              </a:spcBef>
              <a:spcAft>
                <a:spcPct val="0"/>
              </a:spcAft>
              <a:defRPr sz="4400">
                <a:solidFill>
                  <a:schemeClr val="tx2"/>
                </a:solidFill>
                <a:latin typeface="Tahoma" pitchFamily="34" charset="0"/>
              </a:defRPr>
            </a:lvl3pPr>
            <a:lvl4pPr algn="l" rtl="0" eaLnBrk="0" fontAlgn="base" latinLnBrk="1" hangingPunct="0">
              <a:spcBef>
                <a:spcPct val="0"/>
              </a:spcBef>
              <a:spcAft>
                <a:spcPct val="0"/>
              </a:spcAft>
              <a:defRPr sz="4400">
                <a:solidFill>
                  <a:schemeClr val="tx2"/>
                </a:solidFill>
                <a:latin typeface="Tahoma" pitchFamily="34" charset="0"/>
              </a:defRPr>
            </a:lvl4pPr>
            <a:lvl5pPr algn="l" rtl="0" eaLnBrk="0" fontAlgn="base" latinLnBrk="1" hangingPunct="0">
              <a:spcBef>
                <a:spcPct val="0"/>
              </a:spcBef>
              <a:spcAft>
                <a:spcPct val="0"/>
              </a:spcAft>
              <a:defRPr sz="4400">
                <a:solidFill>
                  <a:schemeClr val="tx2"/>
                </a:solidFill>
                <a:latin typeface="Tahoma" pitchFamily="34" charset="0"/>
              </a:defRPr>
            </a:lvl5pPr>
            <a:lvl6pPr marL="457200" algn="l" rtl="0" eaLnBrk="1" fontAlgn="base" latinLnBrk="1" hangingPunct="1">
              <a:spcBef>
                <a:spcPct val="0"/>
              </a:spcBef>
              <a:spcAft>
                <a:spcPct val="0"/>
              </a:spcAft>
              <a:defRPr sz="4400">
                <a:solidFill>
                  <a:schemeClr val="tx2"/>
                </a:solidFill>
                <a:latin typeface="Tahoma" pitchFamily="34" charset="0"/>
              </a:defRPr>
            </a:lvl6pPr>
            <a:lvl7pPr marL="914400" algn="l" rtl="0" eaLnBrk="1" fontAlgn="base" latinLnBrk="1" hangingPunct="1">
              <a:spcBef>
                <a:spcPct val="0"/>
              </a:spcBef>
              <a:spcAft>
                <a:spcPct val="0"/>
              </a:spcAft>
              <a:defRPr sz="4400">
                <a:solidFill>
                  <a:schemeClr val="tx2"/>
                </a:solidFill>
                <a:latin typeface="Tahoma" pitchFamily="34" charset="0"/>
              </a:defRPr>
            </a:lvl7pPr>
            <a:lvl8pPr marL="1371600" algn="l" rtl="0" eaLnBrk="1" fontAlgn="base" latinLnBrk="1" hangingPunct="1">
              <a:spcBef>
                <a:spcPct val="0"/>
              </a:spcBef>
              <a:spcAft>
                <a:spcPct val="0"/>
              </a:spcAft>
              <a:defRPr sz="4400">
                <a:solidFill>
                  <a:schemeClr val="tx2"/>
                </a:solidFill>
                <a:latin typeface="Tahoma" pitchFamily="34" charset="0"/>
              </a:defRPr>
            </a:lvl8pPr>
            <a:lvl9pPr marL="1828800" algn="l" rtl="0" eaLnBrk="1" fontAlgn="base" latinLnBrk="1" hangingPunct="1">
              <a:spcBef>
                <a:spcPct val="0"/>
              </a:spcBef>
              <a:spcAft>
                <a:spcPct val="0"/>
              </a:spcAft>
              <a:defRPr sz="4400">
                <a:solidFill>
                  <a:schemeClr val="tx2"/>
                </a:solidFill>
                <a:latin typeface="Tahoma" pitchFamily="34" charset="0"/>
              </a:defRPr>
            </a:lvl9pPr>
          </a:lstStyle>
          <a:p>
            <a:r>
              <a:rPr kumimoji="0" lang="en-US" kern="0"/>
              <a:t>Cách tải và cài đặt Python</a:t>
            </a:r>
          </a:p>
        </p:txBody>
      </p:sp>
      <p:pic>
        <p:nvPicPr>
          <p:cNvPr id="6" name="Picture 5">
            <a:extLst>
              <a:ext uri="{FF2B5EF4-FFF2-40B4-BE49-F238E27FC236}">
                <a16:creationId xmlns:a16="http://schemas.microsoft.com/office/drawing/2014/main" id="{82F165D5-9B30-61DA-C28A-2DB79653A420}"/>
              </a:ext>
            </a:extLst>
          </p:cNvPr>
          <p:cNvPicPr>
            <a:picLocks noChangeAspect="1"/>
          </p:cNvPicPr>
          <p:nvPr/>
        </p:nvPicPr>
        <p:blipFill>
          <a:blip r:embed="rId2"/>
          <a:stretch>
            <a:fillRect/>
          </a:stretch>
        </p:blipFill>
        <p:spPr>
          <a:xfrm>
            <a:off x="685800" y="2072456"/>
            <a:ext cx="8068856" cy="1381125"/>
          </a:xfrm>
          <a:prstGeom prst="rect">
            <a:avLst/>
          </a:prstGeom>
        </p:spPr>
      </p:pic>
      <p:pic>
        <p:nvPicPr>
          <p:cNvPr id="7" name="Picture 6">
            <a:extLst>
              <a:ext uri="{FF2B5EF4-FFF2-40B4-BE49-F238E27FC236}">
                <a16:creationId xmlns:a16="http://schemas.microsoft.com/office/drawing/2014/main" id="{754445F0-99D1-2C2A-9038-8640E3DFFB26}"/>
              </a:ext>
            </a:extLst>
          </p:cNvPr>
          <p:cNvPicPr>
            <a:picLocks noChangeAspect="1"/>
          </p:cNvPicPr>
          <p:nvPr/>
        </p:nvPicPr>
        <p:blipFill>
          <a:blip r:embed="rId3"/>
          <a:stretch>
            <a:fillRect/>
          </a:stretch>
        </p:blipFill>
        <p:spPr>
          <a:xfrm>
            <a:off x="2095500" y="3643120"/>
            <a:ext cx="4953000" cy="3049144"/>
          </a:xfrm>
          <a:prstGeom prst="rect">
            <a:avLst/>
          </a:prstGeom>
        </p:spPr>
      </p:pic>
      <p:sp>
        <p:nvSpPr>
          <p:cNvPr id="8" name="Speech Bubble: Rectangle 7">
            <a:extLst>
              <a:ext uri="{FF2B5EF4-FFF2-40B4-BE49-F238E27FC236}">
                <a16:creationId xmlns:a16="http://schemas.microsoft.com/office/drawing/2014/main" id="{C53284C0-1E83-6E98-DABD-8A3F7244C11B}"/>
              </a:ext>
            </a:extLst>
          </p:cNvPr>
          <p:cNvSpPr/>
          <p:nvPr/>
        </p:nvSpPr>
        <p:spPr>
          <a:xfrm>
            <a:off x="6629400" y="4292110"/>
            <a:ext cx="1905000" cy="762000"/>
          </a:xfrm>
          <a:prstGeom prst="wedgeRectCallout">
            <a:avLst>
              <a:gd name="adj1" fmla="val -139116"/>
              <a:gd name="adj2" fmla="val 14202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2. Bấm vào đây</a:t>
            </a:r>
          </a:p>
        </p:txBody>
      </p:sp>
      <p:sp>
        <p:nvSpPr>
          <p:cNvPr id="9" name="Speech Bubble: Rectangle 8">
            <a:extLst>
              <a:ext uri="{FF2B5EF4-FFF2-40B4-BE49-F238E27FC236}">
                <a16:creationId xmlns:a16="http://schemas.microsoft.com/office/drawing/2014/main" id="{5EC854EC-0436-6CA4-B90A-8F7BBE3AB423}"/>
              </a:ext>
            </a:extLst>
          </p:cNvPr>
          <p:cNvSpPr/>
          <p:nvPr/>
        </p:nvSpPr>
        <p:spPr>
          <a:xfrm>
            <a:off x="6934200" y="5572712"/>
            <a:ext cx="1447800" cy="762000"/>
          </a:xfrm>
          <a:prstGeom prst="wedgeRectCallout">
            <a:avLst>
              <a:gd name="adj1" fmla="val -193853"/>
              <a:gd name="adj2" fmla="val 6977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1. Chọn hết</a:t>
            </a:r>
          </a:p>
        </p:txBody>
      </p:sp>
    </p:spTree>
    <p:extLst>
      <p:ext uri="{BB962C8B-B14F-4D97-AF65-F5344CB8AC3E}">
        <p14:creationId xmlns:p14="http://schemas.microsoft.com/office/powerpoint/2010/main" val="153131701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84002-066F-0FC2-388C-771FB0B5A255}"/>
              </a:ext>
            </a:extLst>
          </p:cNvPr>
          <p:cNvSpPr>
            <a:spLocks noGrp="1"/>
          </p:cNvSpPr>
          <p:nvPr>
            <p:ph type="title"/>
          </p:nvPr>
        </p:nvSpPr>
        <p:spPr/>
        <p:txBody>
          <a:bodyPr/>
          <a:lstStyle/>
          <a:p>
            <a:r>
              <a:rPr kumimoji="0" lang="en-US" kern="0"/>
              <a:t>Cách tải và cài đặt Python</a:t>
            </a:r>
            <a:endParaRPr lang="en-US"/>
          </a:p>
        </p:txBody>
      </p:sp>
      <p:sp>
        <p:nvSpPr>
          <p:cNvPr id="4" name="Slide Number Placeholder 3">
            <a:extLst>
              <a:ext uri="{FF2B5EF4-FFF2-40B4-BE49-F238E27FC236}">
                <a16:creationId xmlns:a16="http://schemas.microsoft.com/office/drawing/2014/main" id="{BF44BBA2-E0EF-254B-086A-25EB733FE140}"/>
              </a:ext>
            </a:extLst>
          </p:cNvPr>
          <p:cNvSpPr>
            <a:spLocks noGrp="1"/>
          </p:cNvSpPr>
          <p:nvPr>
            <p:ph type="sldNum" sz="quarter" idx="12"/>
          </p:nvPr>
        </p:nvSpPr>
        <p:spPr/>
        <p:txBody>
          <a:bodyPr/>
          <a:lstStyle/>
          <a:p>
            <a:pPr>
              <a:defRPr/>
            </a:pPr>
            <a:fld id="{7FA1032A-09AD-4DD9-B493-BBAF36D92A6C}" type="slidenum">
              <a:rPr lang="en-US" altLang="ko-KR" smtClean="0"/>
              <a:pPr>
                <a:defRPr/>
              </a:pPr>
              <a:t>9</a:t>
            </a:fld>
            <a:endParaRPr lang="en-US" altLang="ko-KR"/>
          </a:p>
        </p:txBody>
      </p:sp>
      <p:pic>
        <p:nvPicPr>
          <p:cNvPr id="5" name="Picture 4">
            <a:extLst>
              <a:ext uri="{FF2B5EF4-FFF2-40B4-BE49-F238E27FC236}">
                <a16:creationId xmlns:a16="http://schemas.microsoft.com/office/drawing/2014/main" id="{6124835B-6607-DB4D-45A5-992DCA6FD9F3}"/>
              </a:ext>
            </a:extLst>
          </p:cNvPr>
          <p:cNvPicPr>
            <a:picLocks noChangeAspect="1"/>
          </p:cNvPicPr>
          <p:nvPr/>
        </p:nvPicPr>
        <p:blipFill>
          <a:blip r:embed="rId2"/>
          <a:stretch>
            <a:fillRect/>
          </a:stretch>
        </p:blipFill>
        <p:spPr>
          <a:xfrm>
            <a:off x="2057400" y="2514600"/>
            <a:ext cx="5439937" cy="3348910"/>
          </a:xfrm>
          <a:prstGeom prst="rect">
            <a:avLst/>
          </a:prstGeom>
        </p:spPr>
      </p:pic>
      <p:sp>
        <p:nvSpPr>
          <p:cNvPr id="6" name="Speech Bubble: Rectangle 5">
            <a:extLst>
              <a:ext uri="{FF2B5EF4-FFF2-40B4-BE49-F238E27FC236}">
                <a16:creationId xmlns:a16="http://schemas.microsoft.com/office/drawing/2014/main" id="{AACB8467-B923-F4E8-8902-A54F505DB245}"/>
              </a:ext>
            </a:extLst>
          </p:cNvPr>
          <p:cNvSpPr/>
          <p:nvPr/>
        </p:nvSpPr>
        <p:spPr>
          <a:xfrm>
            <a:off x="7086600" y="4648200"/>
            <a:ext cx="1447800" cy="762000"/>
          </a:xfrm>
          <a:prstGeom prst="wedgeRectCallout">
            <a:avLst>
              <a:gd name="adj1" fmla="val -92576"/>
              <a:gd name="adj2" fmla="val 6181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Bấm next</a:t>
            </a:r>
          </a:p>
        </p:txBody>
      </p:sp>
    </p:spTree>
    <p:extLst>
      <p:ext uri="{BB962C8B-B14F-4D97-AF65-F5344CB8AC3E}">
        <p14:creationId xmlns:p14="http://schemas.microsoft.com/office/powerpoint/2010/main" val="3865335300"/>
      </p:ext>
    </p:extLst>
  </p:cSld>
  <p:clrMapOvr>
    <a:masterClrMapping/>
  </p:clrMapOvr>
  <p:transition/>
</p:sld>
</file>

<file path=ppt/theme/theme1.xml><?xml version="1.0" encoding="utf-8"?>
<a:theme xmlns:a="http://schemas.openxmlformats.org/drawingml/2006/main" name="테마1">
  <a:themeElements>
    <a:clrScheme name="파스텔톤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파스텔톤">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ko-KR" altLang="en-US" sz="1800" b="0" i="0" u="none" strike="noStrike" cap="none" normalizeH="0" baseline="0" smtClean="0">
            <a:ln>
              <a:noFill/>
            </a:ln>
            <a:solidFill>
              <a:schemeClr val="tx1"/>
            </a:solidFill>
            <a:effectLst/>
            <a:latin typeface="Tahoma" pitchFamily="34"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ko-KR" altLang="en-US" sz="1800" b="0" i="0" u="none" strike="noStrike" cap="none" normalizeH="0" baseline="0" smtClean="0">
            <a:ln>
              <a:noFill/>
            </a:ln>
            <a:solidFill>
              <a:schemeClr val="tx1"/>
            </a:solidFill>
            <a:effectLst/>
            <a:latin typeface="Tahoma" pitchFamily="34" charset="0"/>
            <a:ea typeface="굴림" charset="-127"/>
          </a:defRPr>
        </a:defPPr>
      </a:lstStyle>
    </a:lnDef>
  </a:objectDefaults>
  <a:extraClrSchemeLst>
    <a:extraClrScheme>
      <a:clrScheme name="파스텔톤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파스텔톤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파스텔톤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파스텔톤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파스텔톤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파스텔톤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11136</TotalTime>
  <Words>2340</Words>
  <Application>Microsoft Office PowerPoint</Application>
  <PresentationFormat>On-screen Show (4:3)</PresentationFormat>
  <Paragraphs>303</Paragraphs>
  <Slides>50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굴림</vt:lpstr>
      <vt:lpstr>Arial</vt:lpstr>
      <vt:lpstr>Cambria</vt:lpstr>
      <vt:lpstr>Comic Sans MS</vt:lpstr>
      <vt:lpstr>Courier New</vt:lpstr>
      <vt:lpstr>Tahoma</vt:lpstr>
      <vt:lpstr>Wingdings</vt:lpstr>
      <vt:lpstr>테마1</vt:lpstr>
      <vt:lpstr>Giới thiệu về lập trình Python và các công cụ lập trình</vt:lpstr>
      <vt:lpstr>PowerPoint Presentation</vt:lpstr>
      <vt:lpstr>Giới thiệu khái quát về Python</vt:lpstr>
      <vt:lpstr>Giới thiệu khái quát về Python</vt:lpstr>
      <vt:lpstr>Công cụ lập trình Python</vt:lpstr>
      <vt:lpstr>Cách tải và cài đặt Python</vt:lpstr>
      <vt:lpstr>Cách tải và cài đặt Python</vt:lpstr>
      <vt:lpstr>PowerPoint Presentation</vt:lpstr>
      <vt:lpstr>Cách tải và cài đặt Python</vt:lpstr>
      <vt:lpstr>Cách tải và cài đặt Python</vt:lpstr>
      <vt:lpstr>Cách tải và cài đặt Python</vt:lpstr>
      <vt:lpstr>Cách tải và cài đặt Python</vt:lpstr>
      <vt:lpstr>Cách tải và cài đặt Python</vt:lpstr>
      <vt:lpstr>Công cụ lập trình PyCharm</vt:lpstr>
      <vt:lpstr>Công cụ lập trình PyCharm</vt:lpstr>
      <vt:lpstr>Tạo project Python trong PyCharm</vt:lpstr>
      <vt:lpstr>Tạo project Python trong PyCharm</vt:lpstr>
      <vt:lpstr>Tạo project Python trong PyCharm</vt:lpstr>
      <vt:lpstr>Tạo project Python trong PyCharm</vt:lpstr>
      <vt:lpstr>Tạo project Python trong PyCharm</vt:lpstr>
      <vt:lpstr>Tạo project Python trong PyCharm</vt:lpstr>
      <vt:lpstr>Tạo project Python trong PyCharm</vt:lpstr>
      <vt:lpstr>Tạo project Python trong PyCharm</vt:lpstr>
      <vt:lpstr>Tạo project Python trong PyCharm</vt:lpstr>
      <vt:lpstr>Các kiến thức cơ bản về ngôn ngữ lập trình Python</vt:lpstr>
      <vt:lpstr>Các kiểu dữ liệu cơ bản trong Python</vt:lpstr>
      <vt:lpstr>Khai báo biến trong Python</vt:lpstr>
      <vt:lpstr>Các toán tử thường dung trong Python</vt:lpstr>
      <vt:lpstr>Các toán tử thường dung trong Python</vt:lpstr>
      <vt:lpstr>Các toán tử thường dùng trong Python</vt:lpstr>
      <vt:lpstr>Các cấu trúc điều kiện trong Python</vt:lpstr>
      <vt:lpstr>Biểu thức Boolean</vt:lpstr>
      <vt:lpstr>Biểu thức If</vt:lpstr>
      <vt:lpstr>Biểu thức If … else</vt:lpstr>
      <vt:lpstr>Biểu thức If … elif lồng nhau</vt:lpstr>
      <vt:lpstr>Các cấu trúc lặp</vt:lpstr>
      <vt:lpstr>Vòng while</vt:lpstr>
      <vt:lpstr>Vòng while</vt:lpstr>
      <vt:lpstr>Vòng while</vt:lpstr>
      <vt:lpstr>Vòng while</vt:lpstr>
      <vt:lpstr>Vòng for</vt:lpstr>
      <vt:lpstr>Vòng for</vt:lpstr>
      <vt:lpstr>Vòng for</vt:lpstr>
      <vt:lpstr>Vòng for</vt:lpstr>
      <vt:lpstr>Câu lệnh break và continue</vt:lpstr>
      <vt:lpstr>Câu lệnh break và continue</vt:lpstr>
      <vt:lpstr>Câu lệnh break và continue</vt:lpstr>
      <vt:lpstr>Câu lệnh break và continue</vt:lpstr>
      <vt:lpstr>Câu lệnh break và continue</vt:lpstr>
      <vt:lpstr>Vòng lặp lồng nhau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Experience: Being Your Child’s Best Advocates</dc:title>
  <dc:creator>Jeong</dc:creator>
  <cp:lastModifiedBy>Nguyen Truong Son</cp:lastModifiedBy>
  <cp:revision>1343</cp:revision>
  <cp:lastPrinted>2019-04-12T02:48:11Z</cp:lastPrinted>
  <dcterms:created xsi:type="dcterms:W3CDTF">2007-08-02T14:40:30Z</dcterms:created>
  <dcterms:modified xsi:type="dcterms:W3CDTF">2023-07-06T15:02:35Z</dcterms:modified>
</cp:coreProperties>
</file>